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4" r:id="rId1"/>
  </p:sldMasterIdLst>
  <p:sldIdLst>
    <p:sldId id="256" r:id="rId2"/>
    <p:sldId id="266" r:id="rId3"/>
    <p:sldId id="260" r:id="rId4"/>
    <p:sldId id="259" r:id="rId5"/>
    <p:sldId id="257" r:id="rId6"/>
    <p:sldId id="261" r:id="rId7"/>
    <p:sldId id="262" r:id="rId8"/>
    <p:sldId id="264" r:id="rId9"/>
    <p:sldId id="265" r:id="rId10"/>
    <p:sldId id="267" r:id="rId11"/>
    <p:sldId id="269" r:id="rId12"/>
    <p:sldId id="270" r:id="rId13"/>
    <p:sldId id="271" r:id="rId14"/>
    <p:sldId id="272" r:id="rId15"/>
    <p:sldId id="273" r:id="rId16"/>
    <p:sldId id="274" r:id="rId17"/>
    <p:sldId id="275" r:id="rId18"/>
    <p:sldId id="276" r:id="rId19"/>
    <p:sldId id="277" r:id="rId20"/>
    <p:sldId id="263" r:id="rId21"/>
    <p:sldId id="25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_rels/data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diagrams/_rels/data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3EB9D-DD74-41F5-B030-F33F772B62EB}" type="doc">
      <dgm:prSet loTypeId="urn:microsoft.com/office/officeart/2008/layout/AccentedPicture" loCatId="picture" qsTypeId="urn:microsoft.com/office/officeart/2005/8/quickstyle/simple1" qsCatId="simple" csTypeId="urn:microsoft.com/office/officeart/2005/8/colors/accent1_2" csCatId="accent1" phldr="1"/>
      <dgm:spPr/>
      <dgm:t>
        <a:bodyPr/>
        <a:lstStyle/>
        <a:p>
          <a:endParaRPr lang="en-IN"/>
        </a:p>
      </dgm:t>
    </dgm:pt>
    <dgm:pt modelId="{598E314F-BA9F-49E2-A2AF-0589542A02CA}">
      <dgm:prSet/>
      <dgm:spPr/>
      <dgm:t>
        <a:bodyPr/>
        <a:lstStyle/>
        <a:p>
          <a:r>
            <a:rPr lang="en-IN" b="1" i="0" dirty="0">
              <a:latin typeface="Aharoni" panose="02010803020104030203" pitchFamily="2" charset="-79"/>
              <a:cs typeface="Aharoni" panose="02010803020104030203" pitchFamily="2" charset="-79"/>
            </a:rPr>
            <a:t>Gain Practical Experience</a:t>
          </a:r>
          <a:endParaRPr lang="en-US" b="0" i="0" dirty="0">
            <a:latin typeface="Aharoni" panose="02010803020104030203" pitchFamily="2" charset="-79"/>
            <a:cs typeface="Aharoni" panose="02010803020104030203" pitchFamily="2" charset="-79"/>
          </a:endParaRPr>
        </a:p>
        <a:p>
          <a:r>
            <a:rPr lang="en-US" b="0" i="0" dirty="0">
              <a:latin typeface="Arial" panose="020B0604020202020204" pitchFamily="34" charset="0"/>
              <a:cs typeface="Arial" panose="020B0604020202020204" pitchFamily="34" charset="0"/>
            </a:rPr>
            <a:t>The internship focused on applying theoretical knowledge in real-world scenarios</a:t>
          </a:r>
          <a:r>
            <a:rPr lang="en-US" b="0" i="0" dirty="0"/>
            <a:t>.</a:t>
          </a:r>
          <a:endParaRPr lang="en-IN" dirty="0"/>
        </a:p>
      </dgm:t>
    </dgm:pt>
    <dgm:pt modelId="{83BDE8B3-DB34-4940-B23B-651D2684968D}" type="parTrans" cxnId="{70C62101-AC7D-4149-B6B4-7B1C02A6F8D9}">
      <dgm:prSet/>
      <dgm:spPr/>
      <dgm:t>
        <a:bodyPr/>
        <a:lstStyle/>
        <a:p>
          <a:endParaRPr lang="en-IN"/>
        </a:p>
      </dgm:t>
    </dgm:pt>
    <dgm:pt modelId="{EFF2BCC5-C0AD-4B31-913C-69B322996706}" type="sibTrans" cxnId="{70C62101-AC7D-4149-B6B4-7B1C02A6F8D9}">
      <dgm:prSet/>
      <dgm:spPr/>
      <dgm:t>
        <a:bodyPr/>
        <a:lstStyle/>
        <a:p>
          <a:endParaRPr lang="en-IN"/>
        </a:p>
      </dgm:t>
    </dgm:pt>
    <dgm:pt modelId="{6D1ACCBE-8D40-4342-AB99-F0EAC90281EA}">
      <dgm:prSet/>
      <dgm:spPr/>
      <dgm:t>
        <a:bodyPr/>
        <a:lstStyle/>
        <a:p>
          <a:r>
            <a:rPr lang="en-IN" b="1" i="0" dirty="0">
              <a:latin typeface="Aharoni" panose="02010803020104030203" pitchFamily="2" charset="-79"/>
              <a:cs typeface="Aharoni" panose="02010803020104030203" pitchFamily="2" charset="-79"/>
            </a:rPr>
            <a:t>Collaborations with team member </a:t>
          </a:r>
        </a:p>
        <a:p>
          <a:r>
            <a:rPr lang="en-IN" b="0" i="0" dirty="0">
              <a:latin typeface="Arial" panose="020B0604020202020204" pitchFamily="34" charset="0"/>
              <a:cs typeface="Arial" panose="020B0604020202020204" pitchFamily="34" charset="0"/>
            </a:rPr>
            <a:t>involves working together to share ideas,tasks,resource and to archieve comman project goals </a:t>
          </a:r>
          <a:endParaRPr lang="en-IN" b="0" dirty="0"/>
        </a:p>
      </dgm:t>
    </dgm:pt>
    <dgm:pt modelId="{6B19EEBC-C42B-4026-BFFF-7C495150B6B3}" type="parTrans" cxnId="{AC0EECD7-FD97-4851-938A-36871DC861FB}">
      <dgm:prSet/>
      <dgm:spPr/>
      <dgm:t>
        <a:bodyPr/>
        <a:lstStyle/>
        <a:p>
          <a:endParaRPr lang="en-IN"/>
        </a:p>
      </dgm:t>
    </dgm:pt>
    <dgm:pt modelId="{8882A7D1-2C4A-4E30-A7AB-2668CCBC9737}" type="sibTrans" cxnId="{AC0EECD7-FD97-4851-938A-36871DC861FB}">
      <dgm:prSet/>
      <dgm:spPr/>
      <dgm:t>
        <a:bodyPr/>
        <a:lstStyle/>
        <a:p>
          <a:endParaRPr lang="en-IN"/>
        </a:p>
      </dgm:t>
    </dgm:pt>
    <dgm:pt modelId="{3269EEEF-E63A-43B5-94FD-A67DD9B6CDA9}">
      <dgm:prSet/>
      <dgm:spPr/>
      <dgm:t>
        <a:bodyPr/>
        <a:lstStyle/>
        <a:p>
          <a:r>
            <a:rPr lang="en-IN" b="1" i="0" dirty="0">
              <a:latin typeface="Aharoni" panose="02010803020104030203" pitchFamily="2" charset="-79"/>
              <a:cs typeface="Aharoni" panose="02010803020104030203" pitchFamily="2" charset="-79"/>
            </a:rPr>
            <a:t>Exposure to Real-World Projects</a:t>
          </a:r>
          <a:endParaRPr lang="en-IN" b="1" dirty="0">
            <a:latin typeface="Aharoni" panose="02010803020104030203" pitchFamily="2" charset="-79"/>
            <a:cs typeface="Aharoni" panose="02010803020104030203" pitchFamily="2" charset="-79"/>
          </a:endParaRPr>
        </a:p>
      </dgm:t>
    </dgm:pt>
    <dgm:pt modelId="{B2703A40-7BB2-4F4E-A883-027BB53EBAF2}" type="parTrans" cxnId="{FB5E8E6F-3B8F-47DB-AB09-641976BE3900}">
      <dgm:prSet/>
      <dgm:spPr/>
      <dgm:t>
        <a:bodyPr/>
        <a:lstStyle/>
        <a:p>
          <a:endParaRPr lang="en-IN"/>
        </a:p>
      </dgm:t>
    </dgm:pt>
    <dgm:pt modelId="{F5EA42BC-3C63-45A6-9049-3573A333EBAD}" type="sibTrans" cxnId="{FB5E8E6F-3B8F-47DB-AB09-641976BE3900}">
      <dgm:prSet/>
      <dgm:spPr/>
      <dgm:t>
        <a:bodyPr/>
        <a:lstStyle/>
        <a:p>
          <a:endParaRPr lang="en-IN"/>
        </a:p>
      </dgm:t>
    </dgm:pt>
    <dgm:pt modelId="{73F91F40-156A-4CEC-AC6B-787064A45858}">
      <dgm:prSet/>
      <dgm:spPr/>
      <dgm:t>
        <a:bodyPr/>
        <a:lstStyle/>
        <a:p>
          <a:r>
            <a:rPr lang="en-US" b="0" i="0" dirty="0">
              <a:latin typeface="Aharoni" panose="02010803020104030203" pitchFamily="2" charset="-79"/>
              <a:cs typeface="Aharoni" panose="02010803020104030203" pitchFamily="2" charset="-79"/>
            </a:rPr>
            <a:t>Interns worked on genuine projects, fostering a deeper understanding of software development.</a:t>
          </a:r>
          <a:endParaRPr lang="en-IN" b="0" dirty="0">
            <a:latin typeface="Aharoni" panose="02010803020104030203" pitchFamily="2" charset="-79"/>
            <a:cs typeface="Aharoni" panose="02010803020104030203" pitchFamily="2" charset="-79"/>
          </a:endParaRPr>
        </a:p>
      </dgm:t>
    </dgm:pt>
    <dgm:pt modelId="{2A933FB0-FDEF-476A-BC6C-4965CBB07B88}" type="parTrans" cxnId="{C751D29E-9E1F-4621-ABD3-B01D06464AB9}">
      <dgm:prSet/>
      <dgm:spPr/>
      <dgm:t>
        <a:bodyPr/>
        <a:lstStyle/>
        <a:p>
          <a:endParaRPr lang="en-IN"/>
        </a:p>
      </dgm:t>
    </dgm:pt>
    <dgm:pt modelId="{16B33B41-ACAC-4740-89AC-E44BCB7657C9}" type="sibTrans" cxnId="{C751D29E-9E1F-4621-ABD3-B01D06464AB9}">
      <dgm:prSet/>
      <dgm:spPr/>
      <dgm:t>
        <a:bodyPr/>
        <a:lstStyle/>
        <a:p>
          <a:endParaRPr lang="en-IN"/>
        </a:p>
      </dgm:t>
    </dgm:pt>
    <dgm:pt modelId="{58AE8893-A50C-4D80-92C7-23477BB6D081}">
      <dgm:prSet/>
      <dgm:spPr/>
      <dgm:t>
        <a:bodyPr/>
        <a:lstStyle/>
        <a:p>
          <a:r>
            <a:rPr lang="en-IN" b="1" i="0" dirty="0">
              <a:latin typeface="Aharoni" panose="02010803020104030203" pitchFamily="2" charset="-79"/>
              <a:cs typeface="Aharoni" panose="02010803020104030203" pitchFamily="2" charset="-79"/>
            </a:rPr>
            <a:t>Faster Professional Growth</a:t>
          </a:r>
          <a:endParaRPr lang="en-IN" dirty="0">
            <a:latin typeface="Aharoni" panose="02010803020104030203" pitchFamily="2" charset="-79"/>
            <a:cs typeface="Aharoni" panose="02010803020104030203" pitchFamily="2" charset="-79"/>
          </a:endParaRPr>
        </a:p>
      </dgm:t>
    </dgm:pt>
    <dgm:pt modelId="{25EA9998-5415-464A-ACF6-C0494C340BB9}" type="parTrans" cxnId="{F7B521B3-9825-48F2-A0E7-A4AB4EC674D8}">
      <dgm:prSet/>
      <dgm:spPr/>
      <dgm:t>
        <a:bodyPr/>
        <a:lstStyle/>
        <a:p>
          <a:endParaRPr lang="en-IN"/>
        </a:p>
      </dgm:t>
    </dgm:pt>
    <dgm:pt modelId="{2242C53A-2C3F-4E8D-9AAA-ABE2BDD12068}" type="sibTrans" cxnId="{F7B521B3-9825-48F2-A0E7-A4AB4EC674D8}">
      <dgm:prSet/>
      <dgm:spPr/>
      <dgm:t>
        <a:bodyPr/>
        <a:lstStyle/>
        <a:p>
          <a:endParaRPr lang="en-IN"/>
        </a:p>
      </dgm:t>
    </dgm:pt>
    <dgm:pt modelId="{864E0C4E-8600-4B71-89A6-B01BEDE11509}">
      <dgm:prSet/>
      <dgm:spPr/>
      <dgm:t>
        <a:bodyPr/>
        <a:lstStyle/>
        <a:p>
          <a:r>
            <a:rPr lang="en-US" b="0" i="0" dirty="0">
              <a:latin typeface="Aharoni" panose="02010803020104030203" pitchFamily="2" charset="-79"/>
              <a:cs typeface="Aharoni" panose="02010803020104030203" pitchFamily="2" charset="-79"/>
            </a:rPr>
            <a:t>The program aimed to support career development through hands-on learning and mentorship.</a:t>
          </a:r>
          <a:endParaRPr lang="en-IN" b="0" dirty="0">
            <a:latin typeface="Aharoni" panose="02010803020104030203" pitchFamily="2" charset="-79"/>
            <a:cs typeface="Aharoni" panose="02010803020104030203" pitchFamily="2" charset="-79"/>
          </a:endParaRPr>
        </a:p>
      </dgm:t>
    </dgm:pt>
    <dgm:pt modelId="{FE6894AD-E77B-45EA-9CC3-6960D04B9F04}" type="parTrans" cxnId="{BD6F6F67-9414-4325-913D-DD9A38DC64CA}">
      <dgm:prSet/>
      <dgm:spPr/>
      <dgm:t>
        <a:bodyPr/>
        <a:lstStyle/>
        <a:p>
          <a:endParaRPr lang="en-IN"/>
        </a:p>
      </dgm:t>
    </dgm:pt>
    <dgm:pt modelId="{89A7CCAE-6919-4283-999F-503D9F6E2F56}" type="sibTrans" cxnId="{BD6F6F67-9414-4325-913D-DD9A38DC64CA}">
      <dgm:prSet/>
      <dgm:spPr/>
      <dgm:t>
        <a:bodyPr/>
        <a:lstStyle/>
        <a:p>
          <a:endParaRPr lang="en-IN"/>
        </a:p>
      </dgm:t>
    </dgm:pt>
    <dgm:pt modelId="{B14ADDC5-1D60-40AF-99DE-2D2B5767436D}">
      <dgm:prSet/>
      <dgm:spPr/>
      <dgm:t>
        <a:bodyPr/>
        <a:lstStyle/>
        <a:p>
          <a:endParaRPr lang="en-IN" dirty="0"/>
        </a:p>
      </dgm:t>
    </dgm:pt>
    <dgm:pt modelId="{23035F12-42EC-4016-863B-855E9E92D9F9}" type="sibTrans" cxnId="{B13E95A8-DDB0-4DCF-85A2-7C35578AD83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dgm:spPr>
      <dgm:t>
        <a:bodyPr/>
        <a:lstStyle/>
        <a:p>
          <a:endParaRPr lang="en-IN"/>
        </a:p>
      </dgm:t>
    </dgm:pt>
    <dgm:pt modelId="{14448139-DEA5-4222-B105-12C9408B677B}" type="parTrans" cxnId="{B13E95A8-DDB0-4DCF-85A2-7C35578AD837}">
      <dgm:prSet/>
      <dgm:spPr/>
      <dgm:t>
        <a:bodyPr/>
        <a:lstStyle/>
        <a:p>
          <a:endParaRPr lang="en-IN"/>
        </a:p>
      </dgm:t>
    </dgm:pt>
    <dgm:pt modelId="{8FD38E13-45B5-4516-8746-0B2F4DFB818D}" type="pres">
      <dgm:prSet presAssocID="{0F53EB9D-DD74-41F5-B030-F33F772B62EB}" presName="Name0" presStyleCnt="0">
        <dgm:presLayoutVars>
          <dgm:dir/>
        </dgm:presLayoutVars>
      </dgm:prSet>
      <dgm:spPr/>
    </dgm:pt>
    <dgm:pt modelId="{A847F740-6CCD-488C-9636-31CD2E889886}" type="pres">
      <dgm:prSet presAssocID="{23035F12-42EC-4016-863B-855E9E92D9F9}" presName="picture_1" presStyleLbl="bgImgPlace1" presStyleIdx="0" presStyleCnt="1" custLinFactNeighborX="-12194" custLinFactNeighborY="-769"/>
      <dgm:spPr/>
    </dgm:pt>
    <dgm:pt modelId="{CDAC2921-5F15-4710-8132-D2FD4E3DDF2D}" type="pres">
      <dgm:prSet presAssocID="{B14ADDC5-1D60-40AF-99DE-2D2B5767436D}" presName="text_1" presStyleLbl="node1" presStyleIdx="0" presStyleCnt="0">
        <dgm:presLayoutVars>
          <dgm:bulletEnabled val="1"/>
        </dgm:presLayoutVars>
      </dgm:prSet>
      <dgm:spPr/>
    </dgm:pt>
    <dgm:pt modelId="{56770AE3-AFE2-4F91-BCAF-9086F6709AE6}" type="pres">
      <dgm:prSet presAssocID="{0F53EB9D-DD74-41F5-B030-F33F772B62EB}" presName="linV" presStyleCnt="0"/>
      <dgm:spPr/>
    </dgm:pt>
    <dgm:pt modelId="{5FAEA36E-829A-4319-8868-4E21B9771CE9}" type="pres">
      <dgm:prSet presAssocID="{598E314F-BA9F-49E2-A2AF-0589542A02CA}" presName="pair" presStyleCnt="0"/>
      <dgm:spPr/>
    </dgm:pt>
    <dgm:pt modelId="{3E84D66E-691B-4F6F-82AA-7E1616A8D5EC}" type="pres">
      <dgm:prSet presAssocID="{598E314F-BA9F-49E2-A2AF-0589542A02CA}" presName="spaceH" presStyleLbl="node1" presStyleIdx="0" presStyleCnt="0"/>
      <dgm:spPr/>
    </dgm:pt>
    <dgm:pt modelId="{13ACC849-052A-4B25-85DC-B89DDFFD4456}" type="pres">
      <dgm:prSet presAssocID="{598E314F-BA9F-49E2-A2AF-0589542A02CA}" presName="desPictures" presStyleLbl="alignImgPlace1" presStyleIdx="0"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A4189F22-5B1E-47DA-B470-0688EEF82317}" type="pres">
      <dgm:prSet presAssocID="{598E314F-BA9F-49E2-A2AF-0589542A02CA}" presName="desTextWrapper" presStyleCnt="0"/>
      <dgm:spPr/>
    </dgm:pt>
    <dgm:pt modelId="{7E669806-74ED-4615-9F12-E91365AB52A7}" type="pres">
      <dgm:prSet presAssocID="{598E314F-BA9F-49E2-A2AF-0589542A02CA}" presName="desText" presStyleLbl="revTx" presStyleIdx="0" presStyleCnt="6">
        <dgm:presLayoutVars>
          <dgm:bulletEnabled val="1"/>
        </dgm:presLayoutVars>
      </dgm:prSet>
      <dgm:spPr/>
    </dgm:pt>
    <dgm:pt modelId="{2ABBDBDE-3E81-459A-8674-6306E3780EE8}" type="pres">
      <dgm:prSet presAssocID="{EFF2BCC5-C0AD-4B31-913C-69B322996706}" presName="spaceV" presStyleCnt="0"/>
      <dgm:spPr/>
    </dgm:pt>
    <dgm:pt modelId="{13A0891C-9BE5-4452-8FAD-1A9EDED793CF}" type="pres">
      <dgm:prSet presAssocID="{6D1ACCBE-8D40-4342-AB99-F0EAC90281EA}" presName="pair" presStyleCnt="0"/>
      <dgm:spPr/>
    </dgm:pt>
    <dgm:pt modelId="{3192F043-416F-4358-8F2B-9857B7010C38}" type="pres">
      <dgm:prSet presAssocID="{6D1ACCBE-8D40-4342-AB99-F0EAC90281EA}" presName="spaceH" presStyleLbl="node1" presStyleIdx="0" presStyleCnt="0"/>
      <dgm:spPr/>
    </dgm:pt>
    <dgm:pt modelId="{8A7F8272-5681-47E9-BDC2-755CD12349C7}" type="pres">
      <dgm:prSet presAssocID="{6D1ACCBE-8D40-4342-AB99-F0EAC90281EA}" presName="desPictures" presStyleLbl="alignImgPlace1" presStyleIdx="1"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dgm:spPr>
    </dgm:pt>
    <dgm:pt modelId="{5D412F41-21D5-41D1-BEF8-1860E6690BCB}" type="pres">
      <dgm:prSet presAssocID="{6D1ACCBE-8D40-4342-AB99-F0EAC90281EA}" presName="desTextWrapper" presStyleCnt="0"/>
      <dgm:spPr/>
    </dgm:pt>
    <dgm:pt modelId="{803518E5-E9A3-4CBC-9684-3399BF04F3F0}" type="pres">
      <dgm:prSet presAssocID="{6D1ACCBE-8D40-4342-AB99-F0EAC90281EA}" presName="desText" presStyleLbl="revTx" presStyleIdx="1" presStyleCnt="6" custScaleX="155724">
        <dgm:presLayoutVars>
          <dgm:bulletEnabled val="1"/>
        </dgm:presLayoutVars>
      </dgm:prSet>
      <dgm:spPr/>
    </dgm:pt>
    <dgm:pt modelId="{25443B94-FDF0-4208-A2BC-3ADB419A3572}" type="pres">
      <dgm:prSet presAssocID="{8882A7D1-2C4A-4E30-A7AB-2668CCBC9737}" presName="spaceV" presStyleCnt="0"/>
      <dgm:spPr/>
    </dgm:pt>
    <dgm:pt modelId="{3AE40ED9-94C1-494B-984D-46D1D2D000E0}" type="pres">
      <dgm:prSet presAssocID="{3269EEEF-E63A-43B5-94FD-A67DD9B6CDA9}" presName="pair" presStyleCnt="0"/>
      <dgm:spPr/>
    </dgm:pt>
    <dgm:pt modelId="{40ADCAD5-C6F0-4233-97B8-B7E981775830}" type="pres">
      <dgm:prSet presAssocID="{3269EEEF-E63A-43B5-94FD-A67DD9B6CDA9}" presName="spaceH" presStyleLbl="node1" presStyleIdx="0" presStyleCnt="0"/>
      <dgm:spPr/>
    </dgm:pt>
    <dgm:pt modelId="{D60C7074-0D38-4CEC-97D0-E28AC0F824EF}" type="pres">
      <dgm:prSet presAssocID="{3269EEEF-E63A-43B5-94FD-A67DD9B6CDA9}" presName="desPictures" presStyleLbl="alignImgPlace1" presStyleIdx="2"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dgm:spPr>
    </dgm:pt>
    <dgm:pt modelId="{1B67F7C4-604E-46E0-8803-FD0F8FF6C00E}" type="pres">
      <dgm:prSet presAssocID="{3269EEEF-E63A-43B5-94FD-A67DD9B6CDA9}" presName="desTextWrapper" presStyleCnt="0"/>
      <dgm:spPr/>
    </dgm:pt>
    <dgm:pt modelId="{6B3DF8B9-C5B3-4E8B-8730-1BBD6C8CB981}" type="pres">
      <dgm:prSet presAssocID="{3269EEEF-E63A-43B5-94FD-A67DD9B6CDA9}" presName="desText" presStyleLbl="revTx" presStyleIdx="2" presStyleCnt="6">
        <dgm:presLayoutVars>
          <dgm:bulletEnabled val="1"/>
        </dgm:presLayoutVars>
      </dgm:prSet>
      <dgm:spPr/>
    </dgm:pt>
    <dgm:pt modelId="{307090C8-6D58-466F-89DC-0244756E58F5}" type="pres">
      <dgm:prSet presAssocID="{F5EA42BC-3C63-45A6-9049-3573A333EBAD}" presName="spaceV" presStyleCnt="0"/>
      <dgm:spPr/>
    </dgm:pt>
    <dgm:pt modelId="{23A3B29D-03D1-46D8-8BCE-9DAE76D69009}" type="pres">
      <dgm:prSet presAssocID="{73F91F40-156A-4CEC-AC6B-787064A45858}" presName="pair" presStyleCnt="0"/>
      <dgm:spPr/>
    </dgm:pt>
    <dgm:pt modelId="{3C78FC28-B84F-4929-8839-303D5394B0F2}" type="pres">
      <dgm:prSet presAssocID="{73F91F40-156A-4CEC-AC6B-787064A45858}" presName="spaceH" presStyleLbl="node1" presStyleIdx="0" presStyleCnt="0"/>
      <dgm:spPr/>
    </dgm:pt>
    <dgm:pt modelId="{F51186F3-3FAB-4212-A506-BE6AA735A22A}" type="pres">
      <dgm:prSet presAssocID="{73F91F40-156A-4CEC-AC6B-787064A45858}" presName="desPictures" presStyleLbl="alignImgPlace1" presStyleIdx="3"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dgm:spPr>
    </dgm:pt>
    <dgm:pt modelId="{3FCF1B42-0005-4434-A273-0E1B5BD4D649}" type="pres">
      <dgm:prSet presAssocID="{73F91F40-156A-4CEC-AC6B-787064A45858}" presName="desTextWrapper" presStyleCnt="0"/>
      <dgm:spPr/>
    </dgm:pt>
    <dgm:pt modelId="{A2E54702-8960-4E79-B1C0-8968D184D098}" type="pres">
      <dgm:prSet presAssocID="{73F91F40-156A-4CEC-AC6B-787064A45858}" presName="desText" presStyleLbl="revTx" presStyleIdx="3" presStyleCnt="6">
        <dgm:presLayoutVars>
          <dgm:bulletEnabled val="1"/>
        </dgm:presLayoutVars>
      </dgm:prSet>
      <dgm:spPr/>
    </dgm:pt>
    <dgm:pt modelId="{BFAFD353-A8F2-4362-87D4-2819F4F3D42A}" type="pres">
      <dgm:prSet presAssocID="{16B33B41-ACAC-4740-89AC-E44BCB7657C9}" presName="spaceV" presStyleCnt="0"/>
      <dgm:spPr/>
    </dgm:pt>
    <dgm:pt modelId="{21DD6C4D-E5DE-422E-B2A7-F5473CDFDFD3}" type="pres">
      <dgm:prSet presAssocID="{58AE8893-A50C-4D80-92C7-23477BB6D081}" presName="pair" presStyleCnt="0"/>
      <dgm:spPr/>
    </dgm:pt>
    <dgm:pt modelId="{5F82E266-4CC5-46FF-937A-6053F77A189F}" type="pres">
      <dgm:prSet presAssocID="{58AE8893-A50C-4D80-92C7-23477BB6D081}" presName="spaceH" presStyleLbl="node1" presStyleIdx="0" presStyleCnt="0"/>
      <dgm:spPr/>
    </dgm:pt>
    <dgm:pt modelId="{DA4A9FF9-12E0-4767-8D91-78589A699434}" type="pres">
      <dgm:prSet presAssocID="{58AE8893-A50C-4D80-92C7-23477BB6D081}" presName="desPictures" presStyleLbl="alignImgPlace1" presStyleIdx="4"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5368FE4B-F944-462D-A0EF-16AE7479E980}" type="pres">
      <dgm:prSet presAssocID="{58AE8893-A50C-4D80-92C7-23477BB6D081}" presName="desTextWrapper" presStyleCnt="0"/>
      <dgm:spPr/>
    </dgm:pt>
    <dgm:pt modelId="{2CB977B0-FABC-4FBE-87E7-F00F60DAF07B}" type="pres">
      <dgm:prSet presAssocID="{58AE8893-A50C-4D80-92C7-23477BB6D081}" presName="desText" presStyleLbl="revTx" presStyleIdx="4" presStyleCnt="6">
        <dgm:presLayoutVars>
          <dgm:bulletEnabled val="1"/>
        </dgm:presLayoutVars>
      </dgm:prSet>
      <dgm:spPr/>
    </dgm:pt>
    <dgm:pt modelId="{71F9F678-7744-44C2-89B7-DC4004EDFD72}" type="pres">
      <dgm:prSet presAssocID="{2242C53A-2C3F-4E8D-9AAA-ABE2BDD12068}" presName="spaceV" presStyleCnt="0"/>
      <dgm:spPr/>
    </dgm:pt>
    <dgm:pt modelId="{27CDEA6B-AE30-492C-90CB-D792F9AF0EDF}" type="pres">
      <dgm:prSet presAssocID="{864E0C4E-8600-4B71-89A6-B01BEDE11509}" presName="pair" presStyleCnt="0"/>
      <dgm:spPr/>
    </dgm:pt>
    <dgm:pt modelId="{B29171FC-94C4-4FC1-8BF6-414E44740921}" type="pres">
      <dgm:prSet presAssocID="{864E0C4E-8600-4B71-89A6-B01BEDE11509}" presName="spaceH" presStyleLbl="node1" presStyleIdx="0" presStyleCnt="0"/>
      <dgm:spPr/>
    </dgm:pt>
    <dgm:pt modelId="{1F8CFB7C-474F-403E-AB9E-28250794987D}" type="pres">
      <dgm:prSet presAssocID="{864E0C4E-8600-4B71-89A6-B01BEDE11509}" presName="desPictures" presStyleLbl="alignImgPlace1" presStyleIdx="5" presStyleCnt="6"/>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BE185011-AE09-4464-834F-2E9FCD4C0604}" type="pres">
      <dgm:prSet presAssocID="{864E0C4E-8600-4B71-89A6-B01BEDE11509}" presName="desTextWrapper" presStyleCnt="0"/>
      <dgm:spPr/>
    </dgm:pt>
    <dgm:pt modelId="{2205A45A-9F63-434C-A684-87F16A5F2DD6}" type="pres">
      <dgm:prSet presAssocID="{864E0C4E-8600-4B71-89A6-B01BEDE11509}" presName="desText" presStyleLbl="revTx" presStyleIdx="5" presStyleCnt="6">
        <dgm:presLayoutVars>
          <dgm:bulletEnabled val="1"/>
        </dgm:presLayoutVars>
      </dgm:prSet>
      <dgm:spPr/>
    </dgm:pt>
    <dgm:pt modelId="{C0201E09-3BB3-487D-9112-3481697BF08D}" type="pres">
      <dgm:prSet presAssocID="{0F53EB9D-DD74-41F5-B030-F33F772B62EB}" presName="maxNode" presStyleCnt="0"/>
      <dgm:spPr/>
    </dgm:pt>
    <dgm:pt modelId="{23FAECE2-E65B-47F1-BA70-F62665CCD596}" type="pres">
      <dgm:prSet presAssocID="{0F53EB9D-DD74-41F5-B030-F33F772B62EB}" presName="Name33" presStyleCnt="0"/>
      <dgm:spPr/>
    </dgm:pt>
  </dgm:ptLst>
  <dgm:cxnLst>
    <dgm:cxn modelId="{70C62101-AC7D-4149-B6B4-7B1C02A6F8D9}" srcId="{0F53EB9D-DD74-41F5-B030-F33F772B62EB}" destId="{598E314F-BA9F-49E2-A2AF-0589542A02CA}" srcOrd="1" destOrd="0" parTransId="{83BDE8B3-DB34-4940-B23B-651D2684968D}" sibTransId="{EFF2BCC5-C0AD-4B31-913C-69B322996706}"/>
    <dgm:cxn modelId="{3F024B1D-D42A-4BA3-A367-E3DDCEE42AA4}" type="presOf" srcId="{23035F12-42EC-4016-863B-855E9E92D9F9}" destId="{A847F740-6CCD-488C-9636-31CD2E889886}" srcOrd="0" destOrd="0" presId="urn:microsoft.com/office/officeart/2008/layout/AccentedPicture"/>
    <dgm:cxn modelId="{B79D393C-D116-4997-9A24-6291AC46BC2F}" type="presOf" srcId="{0F53EB9D-DD74-41F5-B030-F33F772B62EB}" destId="{8FD38E13-45B5-4516-8746-0B2F4DFB818D}" srcOrd="0" destOrd="0" presId="urn:microsoft.com/office/officeart/2008/layout/AccentedPicture"/>
    <dgm:cxn modelId="{BD6F6F67-9414-4325-913D-DD9A38DC64CA}" srcId="{0F53EB9D-DD74-41F5-B030-F33F772B62EB}" destId="{864E0C4E-8600-4B71-89A6-B01BEDE11509}" srcOrd="6" destOrd="0" parTransId="{FE6894AD-E77B-45EA-9CC3-6960D04B9F04}" sibTransId="{89A7CCAE-6919-4283-999F-503D9F6E2F56}"/>
    <dgm:cxn modelId="{FB5E8E6F-3B8F-47DB-AB09-641976BE3900}" srcId="{0F53EB9D-DD74-41F5-B030-F33F772B62EB}" destId="{3269EEEF-E63A-43B5-94FD-A67DD9B6CDA9}" srcOrd="3" destOrd="0" parTransId="{B2703A40-7BB2-4F4E-A883-027BB53EBAF2}" sibTransId="{F5EA42BC-3C63-45A6-9049-3573A333EBAD}"/>
    <dgm:cxn modelId="{5557628D-7349-43EB-B94C-D82820E99692}" type="presOf" srcId="{864E0C4E-8600-4B71-89A6-B01BEDE11509}" destId="{2205A45A-9F63-434C-A684-87F16A5F2DD6}" srcOrd="0" destOrd="0" presId="urn:microsoft.com/office/officeart/2008/layout/AccentedPicture"/>
    <dgm:cxn modelId="{55767C8E-912E-48D2-9DE3-CF3DC63C4455}" type="presOf" srcId="{73F91F40-156A-4CEC-AC6B-787064A45858}" destId="{A2E54702-8960-4E79-B1C0-8968D184D098}" srcOrd="0" destOrd="0" presId="urn:microsoft.com/office/officeart/2008/layout/AccentedPicture"/>
    <dgm:cxn modelId="{C751D29E-9E1F-4621-ABD3-B01D06464AB9}" srcId="{0F53EB9D-DD74-41F5-B030-F33F772B62EB}" destId="{73F91F40-156A-4CEC-AC6B-787064A45858}" srcOrd="4" destOrd="0" parTransId="{2A933FB0-FDEF-476A-BC6C-4965CBB07B88}" sibTransId="{16B33B41-ACAC-4740-89AC-E44BCB7657C9}"/>
    <dgm:cxn modelId="{9BA58F9F-BCE6-4C13-9075-92E76A8640FA}" type="presOf" srcId="{6D1ACCBE-8D40-4342-AB99-F0EAC90281EA}" destId="{803518E5-E9A3-4CBC-9684-3399BF04F3F0}" srcOrd="0" destOrd="0" presId="urn:microsoft.com/office/officeart/2008/layout/AccentedPicture"/>
    <dgm:cxn modelId="{5C3803A6-F354-4157-AC40-EC756EA64F52}" type="presOf" srcId="{58AE8893-A50C-4D80-92C7-23477BB6D081}" destId="{2CB977B0-FABC-4FBE-87E7-F00F60DAF07B}" srcOrd="0" destOrd="0" presId="urn:microsoft.com/office/officeart/2008/layout/AccentedPicture"/>
    <dgm:cxn modelId="{B13E95A8-DDB0-4DCF-85A2-7C35578AD837}" srcId="{0F53EB9D-DD74-41F5-B030-F33F772B62EB}" destId="{B14ADDC5-1D60-40AF-99DE-2D2B5767436D}" srcOrd="0" destOrd="0" parTransId="{14448139-DEA5-4222-B105-12C9408B677B}" sibTransId="{23035F12-42EC-4016-863B-855E9E92D9F9}"/>
    <dgm:cxn modelId="{F7B521B3-9825-48F2-A0E7-A4AB4EC674D8}" srcId="{0F53EB9D-DD74-41F5-B030-F33F772B62EB}" destId="{58AE8893-A50C-4D80-92C7-23477BB6D081}" srcOrd="5" destOrd="0" parTransId="{25EA9998-5415-464A-ACF6-C0494C340BB9}" sibTransId="{2242C53A-2C3F-4E8D-9AAA-ABE2BDD12068}"/>
    <dgm:cxn modelId="{AC0EECD7-FD97-4851-938A-36871DC861FB}" srcId="{0F53EB9D-DD74-41F5-B030-F33F772B62EB}" destId="{6D1ACCBE-8D40-4342-AB99-F0EAC90281EA}" srcOrd="2" destOrd="0" parTransId="{6B19EEBC-C42B-4026-BFFF-7C495150B6B3}" sibTransId="{8882A7D1-2C4A-4E30-A7AB-2668CCBC9737}"/>
    <dgm:cxn modelId="{823BECE0-1501-4939-A871-A69ABB3A5CFD}" type="presOf" srcId="{3269EEEF-E63A-43B5-94FD-A67DD9B6CDA9}" destId="{6B3DF8B9-C5B3-4E8B-8730-1BBD6C8CB981}" srcOrd="0" destOrd="0" presId="urn:microsoft.com/office/officeart/2008/layout/AccentedPicture"/>
    <dgm:cxn modelId="{50300CEC-4DFB-4696-B30D-0BBB95FB25CF}" type="presOf" srcId="{598E314F-BA9F-49E2-A2AF-0589542A02CA}" destId="{7E669806-74ED-4615-9F12-E91365AB52A7}" srcOrd="0" destOrd="0" presId="urn:microsoft.com/office/officeart/2008/layout/AccentedPicture"/>
    <dgm:cxn modelId="{0080DEEF-38FD-4987-8485-1A213D351345}" type="presOf" srcId="{B14ADDC5-1D60-40AF-99DE-2D2B5767436D}" destId="{CDAC2921-5F15-4710-8132-D2FD4E3DDF2D}" srcOrd="0" destOrd="0" presId="urn:microsoft.com/office/officeart/2008/layout/AccentedPicture"/>
    <dgm:cxn modelId="{010F8A61-D25A-4D0E-A3E4-96708DABDFE0}" type="presParOf" srcId="{8FD38E13-45B5-4516-8746-0B2F4DFB818D}" destId="{A847F740-6CCD-488C-9636-31CD2E889886}" srcOrd="0" destOrd="0" presId="urn:microsoft.com/office/officeart/2008/layout/AccentedPicture"/>
    <dgm:cxn modelId="{35A27A62-DC86-4F76-9F32-F992EDAC4A1B}" type="presParOf" srcId="{8FD38E13-45B5-4516-8746-0B2F4DFB818D}" destId="{CDAC2921-5F15-4710-8132-D2FD4E3DDF2D}" srcOrd="1" destOrd="0" presId="urn:microsoft.com/office/officeart/2008/layout/AccentedPicture"/>
    <dgm:cxn modelId="{BD5C85CF-A79D-4F98-B7C5-FAA8B1E26524}" type="presParOf" srcId="{8FD38E13-45B5-4516-8746-0B2F4DFB818D}" destId="{56770AE3-AFE2-4F91-BCAF-9086F6709AE6}" srcOrd="2" destOrd="0" presId="urn:microsoft.com/office/officeart/2008/layout/AccentedPicture"/>
    <dgm:cxn modelId="{1F252292-2B9C-4A69-A91B-790D377E4C7D}" type="presParOf" srcId="{56770AE3-AFE2-4F91-BCAF-9086F6709AE6}" destId="{5FAEA36E-829A-4319-8868-4E21B9771CE9}" srcOrd="0" destOrd="0" presId="urn:microsoft.com/office/officeart/2008/layout/AccentedPicture"/>
    <dgm:cxn modelId="{F4D84145-8C21-4C9B-8EBE-449AE62E2FE8}" type="presParOf" srcId="{5FAEA36E-829A-4319-8868-4E21B9771CE9}" destId="{3E84D66E-691B-4F6F-82AA-7E1616A8D5EC}" srcOrd="0" destOrd="0" presId="urn:microsoft.com/office/officeart/2008/layout/AccentedPicture"/>
    <dgm:cxn modelId="{FB06A4B6-3364-404F-8FC7-8E9884E21107}" type="presParOf" srcId="{5FAEA36E-829A-4319-8868-4E21B9771CE9}" destId="{13ACC849-052A-4B25-85DC-B89DDFFD4456}" srcOrd="1" destOrd="0" presId="urn:microsoft.com/office/officeart/2008/layout/AccentedPicture"/>
    <dgm:cxn modelId="{D1AAE833-E833-486D-9591-FB373382B53D}" type="presParOf" srcId="{5FAEA36E-829A-4319-8868-4E21B9771CE9}" destId="{A4189F22-5B1E-47DA-B470-0688EEF82317}" srcOrd="2" destOrd="0" presId="urn:microsoft.com/office/officeart/2008/layout/AccentedPicture"/>
    <dgm:cxn modelId="{5963D2DD-97AA-448A-BE40-171CFE10DE99}" type="presParOf" srcId="{A4189F22-5B1E-47DA-B470-0688EEF82317}" destId="{7E669806-74ED-4615-9F12-E91365AB52A7}" srcOrd="0" destOrd="0" presId="urn:microsoft.com/office/officeart/2008/layout/AccentedPicture"/>
    <dgm:cxn modelId="{940703F0-AE24-4757-88DC-D5D6D92ED995}" type="presParOf" srcId="{56770AE3-AFE2-4F91-BCAF-9086F6709AE6}" destId="{2ABBDBDE-3E81-459A-8674-6306E3780EE8}" srcOrd="1" destOrd="0" presId="urn:microsoft.com/office/officeart/2008/layout/AccentedPicture"/>
    <dgm:cxn modelId="{9C55C416-57EE-459B-8A70-B79BF66F5A46}" type="presParOf" srcId="{56770AE3-AFE2-4F91-BCAF-9086F6709AE6}" destId="{13A0891C-9BE5-4452-8FAD-1A9EDED793CF}" srcOrd="2" destOrd="0" presId="urn:microsoft.com/office/officeart/2008/layout/AccentedPicture"/>
    <dgm:cxn modelId="{DE9216AA-3829-424F-A841-A4DDFF810DDC}" type="presParOf" srcId="{13A0891C-9BE5-4452-8FAD-1A9EDED793CF}" destId="{3192F043-416F-4358-8F2B-9857B7010C38}" srcOrd="0" destOrd="0" presId="urn:microsoft.com/office/officeart/2008/layout/AccentedPicture"/>
    <dgm:cxn modelId="{8530197E-17BC-4083-A680-880A2426C471}" type="presParOf" srcId="{13A0891C-9BE5-4452-8FAD-1A9EDED793CF}" destId="{8A7F8272-5681-47E9-BDC2-755CD12349C7}" srcOrd="1" destOrd="0" presId="urn:microsoft.com/office/officeart/2008/layout/AccentedPicture"/>
    <dgm:cxn modelId="{B4825BA8-E9AF-4F52-A7DF-1FD2835E149A}" type="presParOf" srcId="{13A0891C-9BE5-4452-8FAD-1A9EDED793CF}" destId="{5D412F41-21D5-41D1-BEF8-1860E6690BCB}" srcOrd="2" destOrd="0" presId="urn:microsoft.com/office/officeart/2008/layout/AccentedPicture"/>
    <dgm:cxn modelId="{C3018BDD-18EB-4BFF-B980-A8424AA0C647}" type="presParOf" srcId="{5D412F41-21D5-41D1-BEF8-1860E6690BCB}" destId="{803518E5-E9A3-4CBC-9684-3399BF04F3F0}" srcOrd="0" destOrd="0" presId="urn:microsoft.com/office/officeart/2008/layout/AccentedPicture"/>
    <dgm:cxn modelId="{89F02D1A-CF70-47EC-A0DC-087A524E44ED}" type="presParOf" srcId="{56770AE3-AFE2-4F91-BCAF-9086F6709AE6}" destId="{25443B94-FDF0-4208-A2BC-3ADB419A3572}" srcOrd="3" destOrd="0" presId="urn:microsoft.com/office/officeart/2008/layout/AccentedPicture"/>
    <dgm:cxn modelId="{1FCF2521-AAAB-491E-A41A-DA9674F072B0}" type="presParOf" srcId="{56770AE3-AFE2-4F91-BCAF-9086F6709AE6}" destId="{3AE40ED9-94C1-494B-984D-46D1D2D000E0}" srcOrd="4" destOrd="0" presId="urn:microsoft.com/office/officeart/2008/layout/AccentedPicture"/>
    <dgm:cxn modelId="{D23CF73D-B6A0-42B8-A82B-A938551516DA}" type="presParOf" srcId="{3AE40ED9-94C1-494B-984D-46D1D2D000E0}" destId="{40ADCAD5-C6F0-4233-97B8-B7E981775830}" srcOrd="0" destOrd="0" presId="urn:microsoft.com/office/officeart/2008/layout/AccentedPicture"/>
    <dgm:cxn modelId="{50F073AF-FEEC-477F-B8CE-3F3927007A16}" type="presParOf" srcId="{3AE40ED9-94C1-494B-984D-46D1D2D000E0}" destId="{D60C7074-0D38-4CEC-97D0-E28AC0F824EF}" srcOrd="1" destOrd="0" presId="urn:microsoft.com/office/officeart/2008/layout/AccentedPicture"/>
    <dgm:cxn modelId="{580CE3BC-1946-419F-90E5-93699597014B}" type="presParOf" srcId="{3AE40ED9-94C1-494B-984D-46D1D2D000E0}" destId="{1B67F7C4-604E-46E0-8803-FD0F8FF6C00E}" srcOrd="2" destOrd="0" presId="urn:microsoft.com/office/officeart/2008/layout/AccentedPicture"/>
    <dgm:cxn modelId="{B23153ED-083A-4EFE-8DA6-9A3B4652C93D}" type="presParOf" srcId="{1B67F7C4-604E-46E0-8803-FD0F8FF6C00E}" destId="{6B3DF8B9-C5B3-4E8B-8730-1BBD6C8CB981}" srcOrd="0" destOrd="0" presId="urn:microsoft.com/office/officeart/2008/layout/AccentedPicture"/>
    <dgm:cxn modelId="{4941930C-0E85-45B8-9D3C-6F8BF7472A9F}" type="presParOf" srcId="{56770AE3-AFE2-4F91-BCAF-9086F6709AE6}" destId="{307090C8-6D58-466F-89DC-0244756E58F5}" srcOrd="5" destOrd="0" presId="urn:microsoft.com/office/officeart/2008/layout/AccentedPicture"/>
    <dgm:cxn modelId="{79AF221B-ABA2-40B7-8360-597079CA1F2B}" type="presParOf" srcId="{56770AE3-AFE2-4F91-BCAF-9086F6709AE6}" destId="{23A3B29D-03D1-46D8-8BCE-9DAE76D69009}" srcOrd="6" destOrd="0" presId="urn:microsoft.com/office/officeart/2008/layout/AccentedPicture"/>
    <dgm:cxn modelId="{758CD80C-2455-46F2-B2F2-67E535D76F7F}" type="presParOf" srcId="{23A3B29D-03D1-46D8-8BCE-9DAE76D69009}" destId="{3C78FC28-B84F-4929-8839-303D5394B0F2}" srcOrd="0" destOrd="0" presId="urn:microsoft.com/office/officeart/2008/layout/AccentedPicture"/>
    <dgm:cxn modelId="{901010D2-208C-42CA-8DD6-1F27C79BBA55}" type="presParOf" srcId="{23A3B29D-03D1-46D8-8BCE-9DAE76D69009}" destId="{F51186F3-3FAB-4212-A506-BE6AA735A22A}" srcOrd="1" destOrd="0" presId="urn:microsoft.com/office/officeart/2008/layout/AccentedPicture"/>
    <dgm:cxn modelId="{5D7E3F0F-A397-4E39-844B-1FC4BC0673A3}" type="presParOf" srcId="{23A3B29D-03D1-46D8-8BCE-9DAE76D69009}" destId="{3FCF1B42-0005-4434-A273-0E1B5BD4D649}" srcOrd="2" destOrd="0" presId="urn:microsoft.com/office/officeart/2008/layout/AccentedPicture"/>
    <dgm:cxn modelId="{74DDB684-D903-42BA-B318-7A33F64511E9}" type="presParOf" srcId="{3FCF1B42-0005-4434-A273-0E1B5BD4D649}" destId="{A2E54702-8960-4E79-B1C0-8968D184D098}" srcOrd="0" destOrd="0" presId="urn:microsoft.com/office/officeart/2008/layout/AccentedPicture"/>
    <dgm:cxn modelId="{A4027DBB-B250-4073-AA0A-6C5F7C728803}" type="presParOf" srcId="{56770AE3-AFE2-4F91-BCAF-9086F6709AE6}" destId="{BFAFD353-A8F2-4362-87D4-2819F4F3D42A}" srcOrd="7" destOrd="0" presId="urn:microsoft.com/office/officeart/2008/layout/AccentedPicture"/>
    <dgm:cxn modelId="{A322F3C2-5140-4553-88E4-7DCFEB9E1904}" type="presParOf" srcId="{56770AE3-AFE2-4F91-BCAF-9086F6709AE6}" destId="{21DD6C4D-E5DE-422E-B2A7-F5473CDFDFD3}" srcOrd="8" destOrd="0" presId="urn:microsoft.com/office/officeart/2008/layout/AccentedPicture"/>
    <dgm:cxn modelId="{19E1BF53-E9BF-4D18-BC6C-3B4FBEB4DCDC}" type="presParOf" srcId="{21DD6C4D-E5DE-422E-B2A7-F5473CDFDFD3}" destId="{5F82E266-4CC5-46FF-937A-6053F77A189F}" srcOrd="0" destOrd="0" presId="urn:microsoft.com/office/officeart/2008/layout/AccentedPicture"/>
    <dgm:cxn modelId="{93A78323-5F07-42DF-8BF8-22363B875DD2}" type="presParOf" srcId="{21DD6C4D-E5DE-422E-B2A7-F5473CDFDFD3}" destId="{DA4A9FF9-12E0-4767-8D91-78589A699434}" srcOrd="1" destOrd="0" presId="urn:microsoft.com/office/officeart/2008/layout/AccentedPicture"/>
    <dgm:cxn modelId="{5FE779B5-428C-4150-B837-6C8FD7826311}" type="presParOf" srcId="{21DD6C4D-E5DE-422E-B2A7-F5473CDFDFD3}" destId="{5368FE4B-F944-462D-A0EF-16AE7479E980}" srcOrd="2" destOrd="0" presId="urn:microsoft.com/office/officeart/2008/layout/AccentedPicture"/>
    <dgm:cxn modelId="{427FF79D-17AF-403C-861F-792F23931F56}" type="presParOf" srcId="{5368FE4B-F944-462D-A0EF-16AE7479E980}" destId="{2CB977B0-FABC-4FBE-87E7-F00F60DAF07B}" srcOrd="0" destOrd="0" presId="urn:microsoft.com/office/officeart/2008/layout/AccentedPicture"/>
    <dgm:cxn modelId="{DD89AAB1-3EDD-44DB-BB9B-39AA516FB364}" type="presParOf" srcId="{56770AE3-AFE2-4F91-BCAF-9086F6709AE6}" destId="{71F9F678-7744-44C2-89B7-DC4004EDFD72}" srcOrd="9" destOrd="0" presId="urn:microsoft.com/office/officeart/2008/layout/AccentedPicture"/>
    <dgm:cxn modelId="{3122DA25-F5EB-4EA2-9153-48B5AF5E37B9}" type="presParOf" srcId="{56770AE3-AFE2-4F91-BCAF-9086F6709AE6}" destId="{27CDEA6B-AE30-492C-90CB-D792F9AF0EDF}" srcOrd="10" destOrd="0" presId="urn:microsoft.com/office/officeart/2008/layout/AccentedPicture"/>
    <dgm:cxn modelId="{84FBDF4F-9803-48A1-999F-792B05E9047F}" type="presParOf" srcId="{27CDEA6B-AE30-492C-90CB-D792F9AF0EDF}" destId="{B29171FC-94C4-4FC1-8BF6-414E44740921}" srcOrd="0" destOrd="0" presId="urn:microsoft.com/office/officeart/2008/layout/AccentedPicture"/>
    <dgm:cxn modelId="{6425EEB0-2A17-433A-BD4D-2C3ACC7E617E}" type="presParOf" srcId="{27CDEA6B-AE30-492C-90CB-D792F9AF0EDF}" destId="{1F8CFB7C-474F-403E-AB9E-28250794987D}" srcOrd="1" destOrd="0" presId="urn:microsoft.com/office/officeart/2008/layout/AccentedPicture"/>
    <dgm:cxn modelId="{BB6AAC61-3CA0-4187-BBAE-EE4A044E1653}" type="presParOf" srcId="{27CDEA6B-AE30-492C-90CB-D792F9AF0EDF}" destId="{BE185011-AE09-4464-834F-2E9FCD4C0604}" srcOrd="2" destOrd="0" presId="urn:microsoft.com/office/officeart/2008/layout/AccentedPicture"/>
    <dgm:cxn modelId="{A7363F18-50A6-4DAD-A3A9-FE466037085C}" type="presParOf" srcId="{BE185011-AE09-4464-834F-2E9FCD4C0604}" destId="{2205A45A-9F63-434C-A684-87F16A5F2DD6}" srcOrd="0" destOrd="0" presId="urn:microsoft.com/office/officeart/2008/layout/AccentedPicture"/>
    <dgm:cxn modelId="{A8919317-E279-48E8-B4C0-8F2DD7BBA44C}" type="presParOf" srcId="{8FD38E13-45B5-4516-8746-0B2F4DFB818D}" destId="{C0201E09-3BB3-487D-9112-3481697BF08D}" srcOrd="3" destOrd="0" presId="urn:microsoft.com/office/officeart/2008/layout/AccentedPicture"/>
    <dgm:cxn modelId="{46EFFDE2-94AB-4723-BA05-7487A12815C5}" type="presParOf" srcId="{C0201E09-3BB3-487D-9112-3481697BF08D}" destId="{23FAECE2-E65B-47F1-BA70-F62665CCD596}"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896B0-95D7-4541-AEF9-D4174B1B7384}"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lang="en-IN"/>
        </a:p>
      </dgm:t>
    </dgm:pt>
    <dgm:pt modelId="{336A05CE-B592-48DD-9A4C-FCF6B1898995}">
      <dgm:prSet/>
      <dgm:spPr/>
      <dgm:t>
        <a:bodyPr/>
        <a:lstStyle/>
        <a:p>
          <a:pPr algn="ctr"/>
          <a:r>
            <a:rPr lang="en-IN" dirty="0"/>
            <a:t>Week-1</a:t>
          </a:r>
        </a:p>
        <a:p>
          <a:pPr algn="ctr"/>
          <a:r>
            <a:rPr lang="en-IN" dirty="0"/>
            <a:t> Introduction to Firm and environment setup</a:t>
          </a:r>
        </a:p>
      </dgm:t>
    </dgm:pt>
    <dgm:pt modelId="{D30CD4DC-8B10-4AA8-A3CC-C3DC9B9EE9A9}" type="parTrans" cxnId="{76A9AE98-8F32-4659-A5F4-88B9A44BDBC2}">
      <dgm:prSet/>
      <dgm:spPr/>
      <dgm:t>
        <a:bodyPr/>
        <a:lstStyle/>
        <a:p>
          <a:pPr algn="ctr"/>
          <a:endParaRPr lang="en-IN"/>
        </a:p>
      </dgm:t>
    </dgm:pt>
    <dgm:pt modelId="{5B9F63D6-EAA2-4F4B-83A3-8AFA9FE3EF18}" type="sibTrans" cxnId="{76A9AE98-8F32-4659-A5F4-88B9A44BDBC2}">
      <dgm:prSet/>
      <dgm:spPr/>
      <dgm:t>
        <a:bodyPr/>
        <a:lstStyle/>
        <a:p>
          <a:pPr algn="ctr"/>
          <a:endParaRPr lang="en-IN"/>
        </a:p>
      </dgm:t>
    </dgm:pt>
    <dgm:pt modelId="{742CA20F-E8E0-482E-B303-4848A19B4543}">
      <dgm:prSet/>
      <dgm:spPr/>
      <dgm:t>
        <a:bodyPr/>
        <a:lstStyle/>
        <a:p>
          <a:pPr algn="ctr"/>
          <a:r>
            <a:rPr lang="en-IN" dirty="0"/>
            <a:t>Week-2</a:t>
          </a:r>
        </a:p>
        <a:p>
          <a:pPr algn="ctr"/>
          <a:r>
            <a:rPr lang="en-IN" dirty="0"/>
            <a:t> Revision of basic basic python</a:t>
          </a:r>
        </a:p>
      </dgm:t>
    </dgm:pt>
    <dgm:pt modelId="{58467B73-AABF-41F1-8767-301E5816819D}" type="parTrans" cxnId="{DDE4B07D-6FC9-44BB-9665-88F591AEE618}">
      <dgm:prSet/>
      <dgm:spPr/>
      <dgm:t>
        <a:bodyPr/>
        <a:lstStyle/>
        <a:p>
          <a:pPr algn="ctr"/>
          <a:endParaRPr lang="en-IN"/>
        </a:p>
      </dgm:t>
    </dgm:pt>
    <dgm:pt modelId="{2F56B979-F6D2-4C93-9ECD-A8604067DB55}" type="sibTrans" cxnId="{DDE4B07D-6FC9-44BB-9665-88F591AEE618}">
      <dgm:prSet/>
      <dgm:spPr/>
      <dgm:t>
        <a:bodyPr/>
        <a:lstStyle/>
        <a:p>
          <a:pPr algn="ctr"/>
          <a:endParaRPr lang="en-IN"/>
        </a:p>
      </dgm:t>
    </dgm:pt>
    <dgm:pt modelId="{A022AC84-7A62-40D1-A16C-BAB8F5985EC6}">
      <dgm:prSet/>
      <dgm:spPr/>
      <dgm:t>
        <a:bodyPr/>
        <a:lstStyle/>
        <a:p>
          <a:pPr algn="ctr"/>
          <a:r>
            <a:rPr lang="en-IN" dirty="0"/>
            <a:t>Week-3  </a:t>
          </a:r>
        </a:p>
        <a:p>
          <a:pPr algn="ctr"/>
          <a:r>
            <a:rPr lang="en-IN" dirty="0"/>
            <a:t>Basic of Flask</a:t>
          </a:r>
        </a:p>
      </dgm:t>
    </dgm:pt>
    <dgm:pt modelId="{3C1CB0AA-0B72-4209-9AA8-72981FA0F5F9}" type="parTrans" cxnId="{2E748264-C2FA-4F39-9AAD-10FC1C97014A}">
      <dgm:prSet/>
      <dgm:spPr/>
      <dgm:t>
        <a:bodyPr/>
        <a:lstStyle/>
        <a:p>
          <a:pPr algn="ctr"/>
          <a:endParaRPr lang="en-IN"/>
        </a:p>
      </dgm:t>
    </dgm:pt>
    <dgm:pt modelId="{951419F5-D2ED-4C17-83F9-3E29143F8E69}" type="sibTrans" cxnId="{2E748264-C2FA-4F39-9AAD-10FC1C97014A}">
      <dgm:prSet/>
      <dgm:spPr/>
      <dgm:t>
        <a:bodyPr/>
        <a:lstStyle/>
        <a:p>
          <a:pPr algn="ctr"/>
          <a:endParaRPr lang="en-IN"/>
        </a:p>
      </dgm:t>
    </dgm:pt>
    <dgm:pt modelId="{71F2CCA6-F759-4621-85AB-49CF2D3A39CC}">
      <dgm:prSet/>
      <dgm:spPr/>
      <dgm:t>
        <a:bodyPr/>
        <a:lstStyle/>
        <a:p>
          <a:pPr algn="ctr"/>
          <a:r>
            <a:rPr lang="en-IN" dirty="0"/>
            <a:t>Week-4 </a:t>
          </a:r>
        </a:p>
        <a:p>
          <a:pPr algn="ctr"/>
          <a:r>
            <a:rPr lang="en-IN" dirty="0"/>
            <a:t>Flask with Database</a:t>
          </a:r>
        </a:p>
      </dgm:t>
    </dgm:pt>
    <dgm:pt modelId="{16442BD3-67D0-4C1E-A856-94F1143B9025}" type="parTrans" cxnId="{35F9F4D0-B063-4288-AAF1-D5E0F81F4BA1}">
      <dgm:prSet/>
      <dgm:spPr/>
      <dgm:t>
        <a:bodyPr/>
        <a:lstStyle/>
        <a:p>
          <a:pPr algn="ctr"/>
          <a:endParaRPr lang="en-IN"/>
        </a:p>
      </dgm:t>
    </dgm:pt>
    <dgm:pt modelId="{C9DD6947-8705-40CD-8811-36218B1D0197}" type="sibTrans" cxnId="{35F9F4D0-B063-4288-AAF1-D5E0F81F4BA1}">
      <dgm:prSet/>
      <dgm:spPr/>
      <dgm:t>
        <a:bodyPr/>
        <a:lstStyle/>
        <a:p>
          <a:pPr algn="ctr"/>
          <a:endParaRPr lang="en-IN"/>
        </a:p>
      </dgm:t>
    </dgm:pt>
    <dgm:pt modelId="{58B0AD2B-F38B-45AA-BA1D-0DD0DA496C4F}">
      <dgm:prSet/>
      <dgm:spPr/>
      <dgm:t>
        <a:bodyPr/>
        <a:lstStyle/>
        <a:p>
          <a:pPr algn="ctr"/>
          <a:r>
            <a:rPr lang="en-IN" dirty="0"/>
            <a:t>Week-5</a:t>
          </a:r>
        </a:p>
        <a:p>
          <a:pPr algn="ctr"/>
          <a:r>
            <a:rPr lang="en-IN" dirty="0"/>
            <a:t>Using Bootstrap for Front-End</a:t>
          </a:r>
        </a:p>
      </dgm:t>
    </dgm:pt>
    <dgm:pt modelId="{92ECD19A-36D2-4643-A357-4C08667B8782}" type="parTrans" cxnId="{0C5DF11A-AA1A-4434-9697-8B536D5F0097}">
      <dgm:prSet/>
      <dgm:spPr/>
      <dgm:t>
        <a:bodyPr/>
        <a:lstStyle/>
        <a:p>
          <a:pPr algn="ctr"/>
          <a:endParaRPr lang="en-IN"/>
        </a:p>
      </dgm:t>
    </dgm:pt>
    <dgm:pt modelId="{AD99D610-947D-4125-B3AA-49104E8EC2F5}" type="sibTrans" cxnId="{0C5DF11A-AA1A-4434-9697-8B536D5F0097}">
      <dgm:prSet/>
      <dgm:spPr/>
      <dgm:t>
        <a:bodyPr/>
        <a:lstStyle/>
        <a:p>
          <a:pPr algn="ctr"/>
          <a:endParaRPr lang="en-IN"/>
        </a:p>
      </dgm:t>
    </dgm:pt>
    <dgm:pt modelId="{7C09BFA5-788E-4155-BA3F-0C6F8021B292}">
      <dgm:prSet/>
      <dgm:spPr/>
      <dgm:t>
        <a:bodyPr/>
        <a:lstStyle/>
        <a:p>
          <a:pPr algn="ctr"/>
          <a:r>
            <a:rPr lang="en-IN" dirty="0"/>
            <a:t>Week-6</a:t>
          </a:r>
        </a:p>
        <a:p>
          <a:pPr algn="ctr"/>
          <a:r>
            <a:rPr lang="en-IN" dirty="0"/>
            <a:t>Working on mini project</a:t>
          </a:r>
        </a:p>
      </dgm:t>
    </dgm:pt>
    <dgm:pt modelId="{53174DC4-4C3E-451D-ABD3-5C1EBE868AEF}" type="sibTrans" cxnId="{86AA6129-FDE8-4401-ADF4-194896B98043}">
      <dgm:prSet/>
      <dgm:spPr/>
      <dgm:t>
        <a:bodyPr/>
        <a:lstStyle/>
        <a:p>
          <a:pPr algn="ctr"/>
          <a:endParaRPr lang="en-IN"/>
        </a:p>
      </dgm:t>
    </dgm:pt>
    <dgm:pt modelId="{7575EFF7-8FA1-4325-B78F-63D6D6517A3B}" type="parTrans" cxnId="{86AA6129-FDE8-4401-ADF4-194896B98043}">
      <dgm:prSet/>
      <dgm:spPr/>
      <dgm:t>
        <a:bodyPr/>
        <a:lstStyle/>
        <a:p>
          <a:pPr algn="ctr"/>
          <a:endParaRPr lang="en-IN"/>
        </a:p>
      </dgm:t>
    </dgm:pt>
    <dgm:pt modelId="{3D1EB4D2-CFB8-4590-A738-97A61CB02233}" type="pres">
      <dgm:prSet presAssocID="{62B896B0-95D7-4541-AEF9-D4174B1B7384}" presName="Name0" presStyleCnt="0">
        <dgm:presLayoutVars>
          <dgm:dir/>
          <dgm:resizeHandles val="exact"/>
        </dgm:presLayoutVars>
      </dgm:prSet>
      <dgm:spPr/>
    </dgm:pt>
    <dgm:pt modelId="{7C0F91E8-BA99-409D-B509-6E8BF64132F5}" type="pres">
      <dgm:prSet presAssocID="{336A05CE-B592-48DD-9A4C-FCF6B1898995}" presName="parTxOnly" presStyleLbl="node1" presStyleIdx="0" presStyleCnt="6" custLinFactY="-69160" custLinFactNeighborX="73728" custLinFactNeighborY="-100000">
        <dgm:presLayoutVars>
          <dgm:bulletEnabled val="1"/>
        </dgm:presLayoutVars>
      </dgm:prSet>
      <dgm:spPr/>
    </dgm:pt>
    <dgm:pt modelId="{DDBB5B54-5584-4176-9739-F5E8FEEDF878}" type="pres">
      <dgm:prSet presAssocID="{5B9F63D6-EAA2-4F4B-83A3-8AFA9FE3EF18}" presName="parSpace" presStyleCnt="0"/>
      <dgm:spPr/>
    </dgm:pt>
    <dgm:pt modelId="{86FD0D5B-AC4A-473B-B755-7E0A5773F360}" type="pres">
      <dgm:prSet presAssocID="{742CA20F-E8E0-482E-B303-4848A19B4543}" presName="parTxOnly" presStyleLbl="node1" presStyleIdx="1" presStyleCnt="6" custLinFactX="96079" custLinFactY="-71208" custLinFactNeighborX="100000" custLinFactNeighborY="-100000">
        <dgm:presLayoutVars>
          <dgm:bulletEnabled val="1"/>
        </dgm:presLayoutVars>
      </dgm:prSet>
      <dgm:spPr/>
    </dgm:pt>
    <dgm:pt modelId="{B36A7483-6C84-4AA0-9572-AF93ACC1F0C6}" type="pres">
      <dgm:prSet presAssocID="{2F56B979-F6D2-4C93-9ECD-A8604067DB55}" presName="parSpace" presStyleCnt="0"/>
      <dgm:spPr/>
    </dgm:pt>
    <dgm:pt modelId="{EEC6EFFB-244F-4F74-91CF-000CCFA7EAD8}" type="pres">
      <dgm:prSet presAssocID="{A022AC84-7A62-40D1-A16C-BAB8F5985EC6}" presName="parTxOnly" presStyleLbl="node1" presStyleIdx="2" presStyleCnt="6" custLinFactX="184052" custLinFactY="-70184" custLinFactNeighborX="200000" custLinFactNeighborY="-100000">
        <dgm:presLayoutVars>
          <dgm:bulletEnabled val="1"/>
        </dgm:presLayoutVars>
      </dgm:prSet>
      <dgm:spPr/>
    </dgm:pt>
    <dgm:pt modelId="{BCA47498-1625-4503-82AC-0572D5DCBA2F}" type="pres">
      <dgm:prSet presAssocID="{951419F5-D2ED-4C17-83F9-3E29143F8E69}" presName="parSpace" presStyleCnt="0"/>
      <dgm:spPr/>
    </dgm:pt>
    <dgm:pt modelId="{8E974BA7-9AA8-45A4-8BC7-0D50986E51CD}" type="pres">
      <dgm:prSet presAssocID="{71F2CCA6-F759-4621-85AB-49CF2D3A39CC}" presName="parTxOnly" presStyleLbl="node1" presStyleIdx="3" presStyleCnt="6" custLinFactX="-184487" custLinFactY="56713" custLinFactNeighborX="-200000" custLinFactNeighborY="100000">
        <dgm:presLayoutVars>
          <dgm:bulletEnabled val="1"/>
        </dgm:presLayoutVars>
      </dgm:prSet>
      <dgm:spPr/>
    </dgm:pt>
    <dgm:pt modelId="{B1119325-81D1-4274-A67F-93625E188567}" type="pres">
      <dgm:prSet presAssocID="{C9DD6947-8705-40CD-8811-36218B1D0197}" presName="parSpace" presStyleCnt="0"/>
      <dgm:spPr/>
    </dgm:pt>
    <dgm:pt modelId="{DF8C7BC1-BDC9-4B43-B4D6-1F6EC2E0EB24}" type="pres">
      <dgm:prSet presAssocID="{58B0AD2B-F38B-45AA-BA1D-0DD0DA496C4F}" presName="parTxOnly" presStyleLbl="node1" presStyleIdx="4" presStyleCnt="6" custLinFactX="-100000" custLinFactY="49093" custLinFactNeighborX="-153248" custLinFactNeighborY="100000">
        <dgm:presLayoutVars>
          <dgm:bulletEnabled val="1"/>
        </dgm:presLayoutVars>
      </dgm:prSet>
      <dgm:spPr/>
    </dgm:pt>
    <dgm:pt modelId="{2A9D01B9-D01D-438F-B0CE-867731A70AF4}" type="pres">
      <dgm:prSet presAssocID="{AD99D610-947D-4125-B3AA-49104E8EC2F5}" presName="parSpace" presStyleCnt="0"/>
      <dgm:spPr/>
    </dgm:pt>
    <dgm:pt modelId="{A2032E04-1F61-418B-9A17-42E79FCA97C9}" type="pres">
      <dgm:prSet presAssocID="{7C09BFA5-788E-4155-BA3F-0C6F8021B292}" presName="parTxOnly" presStyleLbl="node1" presStyleIdx="5" presStyleCnt="6" custLinFactY="56713" custLinFactNeighborX="-77824" custLinFactNeighborY="100000">
        <dgm:presLayoutVars>
          <dgm:bulletEnabled val="1"/>
        </dgm:presLayoutVars>
      </dgm:prSet>
      <dgm:spPr/>
    </dgm:pt>
  </dgm:ptLst>
  <dgm:cxnLst>
    <dgm:cxn modelId="{0C5DF11A-AA1A-4434-9697-8B536D5F0097}" srcId="{62B896B0-95D7-4541-AEF9-D4174B1B7384}" destId="{58B0AD2B-F38B-45AA-BA1D-0DD0DA496C4F}" srcOrd="4" destOrd="0" parTransId="{92ECD19A-36D2-4643-A357-4C08667B8782}" sibTransId="{AD99D610-947D-4125-B3AA-49104E8EC2F5}"/>
    <dgm:cxn modelId="{86AA6129-FDE8-4401-ADF4-194896B98043}" srcId="{62B896B0-95D7-4541-AEF9-D4174B1B7384}" destId="{7C09BFA5-788E-4155-BA3F-0C6F8021B292}" srcOrd="5" destOrd="0" parTransId="{7575EFF7-8FA1-4325-B78F-63D6D6517A3B}" sibTransId="{53174DC4-4C3E-451D-ABD3-5C1EBE868AEF}"/>
    <dgm:cxn modelId="{3DCD582F-5891-4B10-B77E-5E6113815B08}" type="presOf" srcId="{742CA20F-E8E0-482E-B303-4848A19B4543}" destId="{86FD0D5B-AC4A-473B-B755-7E0A5773F360}" srcOrd="0" destOrd="0" presId="urn:microsoft.com/office/officeart/2005/8/layout/hChevron3"/>
    <dgm:cxn modelId="{59C80439-F027-4B35-8017-3705DF532610}" type="presOf" srcId="{336A05CE-B592-48DD-9A4C-FCF6B1898995}" destId="{7C0F91E8-BA99-409D-B509-6E8BF64132F5}" srcOrd="0" destOrd="0" presId="urn:microsoft.com/office/officeart/2005/8/layout/hChevron3"/>
    <dgm:cxn modelId="{2E748264-C2FA-4F39-9AAD-10FC1C97014A}" srcId="{62B896B0-95D7-4541-AEF9-D4174B1B7384}" destId="{A022AC84-7A62-40D1-A16C-BAB8F5985EC6}" srcOrd="2" destOrd="0" parTransId="{3C1CB0AA-0B72-4209-9AA8-72981FA0F5F9}" sibTransId="{951419F5-D2ED-4C17-83F9-3E29143F8E69}"/>
    <dgm:cxn modelId="{F7F72469-8E79-459A-911A-EE3715293EEF}" type="presOf" srcId="{62B896B0-95D7-4541-AEF9-D4174B1B7384}" destId="{3D1EB4D2-CFB8-4590-A738-97A61CB02233}" srcOrd="0" destOrd="0" presId="urn:microsoft.com/office/officeart/2005/8/layout/hChevron3"/>
    <dgm:cxn modelId="{DDE4B07D-6FC9-44BB-9665-88F591AEE618}" srcId="{62B896B0-95D7-4541-AEF9-D4174B1B7384}" destId="{742CA20F-E8E0-482E-B303-4848A19B4543}" srcOrd="1" destOrd="0" parTransId="{58467B73-AABF-41F1-8767-301E5816819D}" sibTransId="{2F56B979-F6D2-4C93-9ECD-A8604067DB55}"/>
    <dgm:cxn modelId="{2E955C8F-A0CD-467C-B215-7E8928487BE4}" type="presOf" srcId="{7C09BFA5-788E-4155-BA3F-0C6F8021B292}" destId="{A2032E04-1F61-418B-9A17-42E79FCA97C9}" srcOrd="0" destOrd="0" presId="urn:microsoft.com/office/officeart/2005/8/layout/hChevron3"/>
    <dgm:cxn modelId="{7C1CE792-D945-4598-B57D-00B78A468D71}" type="presOf" srcId="{71F2CCA6-F759-4621-85AB-49CF2D3A39CC}" destId="{8E974BA7-9AA8-45A4-8BC7-0D50986E51CD}" srcOrd="0" destOrd="0" presId="urn:microsoft.com/office/officeart/2005/8/layout/hChevron3"/>
    <dgm:cxn modelId="{6819C396-44B2-4DD1-AD25-E7208623AAC8}" type="presOf" srcId="{A022AC84-7A62-40D1-A16C-BAB8F5985EC6}" destId="{EEC6EFFB-244F-4F74-91CF-000CCFA7EAD8}" srcOrd="0" destOrd="0" presId="urn:microsoft.com/office/officeart/2005/8/layout/hChevron3"/>
    <dgm:cxn modelId="{76A9AE98-8F32-4659-A5F4-88B9A44BDBC2}" srcId="{62B896B0-95D7-4541-AEF9-D4174B1B7384}" destId="{336A05CE-B592-48DD-9A4C-FCF6B1898995}" srcOrd="0" destOrd="0" parTransId="{D30CD4DC-8B10-4AA8-A3CC-C3DC9B9EE9A9}" sibTransId="{5B9F63D6-EAA2-4F4B-83A3-8AFA9FE3EF18}"/>
    <dgm:cxn modelId="{A437C49D-0D5C-4FD2-A113-6B65EBC0A1C7}" type="presOf" srcId="{58B0AD2B-F38B-45AA-BA1D-0DD0DA496C4F}" destId="{DF8C7BC1-BDC9-4B43-B4D6-1F6EC2E0EB24}" srcOrd="0" destOrd="0" presId="urn:microsoft.com/office/officeart/2005/8/layout/hChevron3"/>
    <dgm:cxn modelId="{35F9F4D0-B063-4288-AAF1-D5E0F81F4BA1}" srcId="{62B896B0-95D7-4541-AEF9-D4174B1B7384}" destId="{71F2CCA6-F759-4621-85AB-49CF2D3A39CC}" srcOrd="3" destOrd="0" parTransId="{16442BD3-67D0-4C1E-A856-94F1143B9025}" sibTransId="{C9DD6947-8705-40CD-8811-36218B1D0197}"/>
    <dgm:cxn modelId="{A4601466-934A-4301-A7EB-3F52144A232A}" type="presParOf" srcId="{3D1EB4D2-CFB8-4590-A738-97A61CB02233}" destId="{7C0F91E8-BA99-409D-B509-6E8BF64132F5}" srcOrd="0" destOrd="0" presId="urn:microsoft.com/office/officeart/2005/8/layout/hChevron3"/>
    <dgm:cxn modelId="{29650523-BB63-4516-9408-64F221022499}" type="presParOf" srcId="{3D1EB4D2-CFB8-4590-A738-97A61CB02233}" destId="{DDBB5B54-5584-4176-9739-F5E8FEEDF878}" srcOrd="1" destOrd="0" presId="urn:microsoft.com/office/officeart/2005/8/layout/hChevron3"/>
    <dgm:cxn modelId="{9E32A091-D344-45B6-8B5D-A49E62E18513}" type="presParOf" srcId="{3D1EB4D2-CFB8-4590-A738-97A61CB02233}" destId="{86FD0D5B-AC4A-473B-B755-7E0A5773F360}" srcOrd="2" destOrd="0" presId="urn:microsoft.com/office/officeart/2005/8/layout/hChevron3"/>
    <dgm:cxn modelId="{E0C374F2-842B-4C7C-8C55-3674FE806AC5}" type="presParOf" srcId="{3D1EB4D2-CFB8-4590-A738-97A61CB02233}" destId="{B36A7483-6C84-4AA0-9572-AF93ACC1F0C6}" srcOrd="3" destOrd="0" presId="urn:microsoft.com/office/officeart/2005/8/layout/hChevron3"/>
    <dgm:cxn modelId="{76F34050-8ACB-4856-9220-C9116D448440}" type="presParOf" srcId="{3D1EB4D2-CFB8-4590-A738-97A61CB02233}" destId="{EEC6EFFB-244F-4F74-91CF-000CCFA7EAD8}" srcOrd="4" destOrd="0" presId="urn:microsoft.com/office/officeart/2005/8/layout/hChevron3"/>
    <dgm:cxn modelId="{603552C2-39A7-4A6A-BFE3-AD9A7328833B}" type="presParOf" srcId="{3D1EB4D2-CFB8-4590-A738-97A61CB02233}" destId="{BCA47498-1625-4503-82AC-0572D5DCBA2F}" srcOrd="5" destOrd="0" presId="urn:microsoft.com/office/officeart/2005/8/layout/hChevron3"/>
    <dgm:cxn modelId="{939B3977-26BF-4F3D-9262-8F5428E25C6C}" type="presParOf" srcId="{3D1EB4D2-CFB8-4590-A738-97A61CB02233}" destId="{8E974BA7-9AA8-45A4-8BC7-0D50986E51CD}" srcOrd="6" destOrd="0" presId="urn:microsoft.com/office/officeart/2005/8/layout/hChevron3"/>
    <dgm:cxn modelId="{17571B8E-5400-471D-A680-426B473C0E62}" type="presParOf" srcId="{3D1EB4D2-CFB8-4590-A738-97A61CB02233}" destId="{B1119325-81D1-4274-A67F-93625E188567}" srcOrd="7" destOrd="0" presId="urn:microsoft.com/office/officeart/2005/8/layout/hChevron3"/>
    <dgm:cxn modelId="{53371159-5DFD-4F9F-893F-DD7A991AF3F2}" type="presParOf" srcId="{3D1EB4D2-CFB8-4590-A738-97A61CB02233}" destId="{DF8C7BC1-BDC9-4B43-B4D6-1F6EC2E0EB24}" srcOrd="8" destOrd="0" presId="urn:microsoft.com/office/officeart/2005/8/layout/hChevron3"/>
    <dgm:cxn modelId="{6C56DDDE-A0A1-41D1-A645-5738CC93D16D}" type="presParOf" srcId="{3D1EB4D2-CFB8-4590-A738-97A61CB02233}" destId="{2A9D01B9-D01D-438F-B0CE-867731A70AF4}" srcOrd="9" destOrd="0" presId="urn:microsoft.com/office/officeart/2005/8/layout/hChevron3"/>
    <dgm:cxn modelId="{C2430251-C8C6-45DE-BC37-ACE7DACF2116}" type="presParOf" srcId="{3D1EB4D2-CFB8-4590-A738-97A61CB02233}" destId="{A2032E04-1F61-418B-9A17-42E79FCA97C9}"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76B3C8-2602-4370-9D41-74F23811A6F8}" type="doc">
      <dgm:prSet loTypeId="urn:microsoft.com/office/officeart/2005/8/layout/hList7" loCatId="picture" qsTypeId="urn:microsoft.com/office/officeart/2005/8/quickstyle/simple5" qsCatId="simple" csTypeId="urn:microsoft.com/office/officeart/2005/8/colors/colorful5" csCatId="colorful" phldr="1"/>
      <dgm:spPr/>
      <dgm:t>
        <a:bodyPr/>
        <a:lstStyle/>
        <a:p>
          <a:endParaRPr lang="en-IN"/>
        </a:p>
      </dgm:t>
    </dgm:pt>
    <dgm:pt modelId="{5B050DC8-FB7F-4CA3-BB78-DCA107484137}">
      <dgm:prSet custT="1"/>
      <dgm:spPr/>
      <dgm:t>
        <a:bodyPr/>
        <a:lstStyle/>
        <a:p>
          <a:r>
            <a:rPr lang="en-IN" sz="1500" b="1" i="0" dirty="0">
              <a:latin typeface="Arial" panose="020B0604020202020204" pitchFamily="34" charset="0"/>
              <a:cs typeface="Arial" panose="020B0604020202020204" pitchFamily="34" charset="0"/>
            </a:rPr>
            <a:t>Software Development Meetings-</a:t>
          </a:r>
        </a:p>
        <a:p>
          <a:r>
            <a:rPr lang="en-US" sz="1200" b="0" i="0" dirty="0">
              <a:latin typeface="Arial" panose="020B0604020202020204" pitchFamily="34" charset="0"/>
              <a:cs typeface="Arial" panose="020B0604020202020204" pitchFamily="34" charset="0"/>
            </a:rPr>
            <a:t>Participated in meetings to discuss project requirements and updates.</a:t>
          </a:r>
          <a:endParaRPr lang="en-IN" sz="1200" b="0" dirty="0">
            <a:latin typeface="Arial" panose="020B0604020202020204" pitchFamily="34" charset="0"/>
            <a:cs typeface="Arial" panose="020B0604020202020204" pitchFamily="34" charset="0"/>
          </a:endParaRPr>
        </a:p>
      </dgm:t>
    </dgm:pt>
    <dgm:pt modelId="{2DE00A85-A0E5-4563-8EAB-EC8A5C2C6034}" type="parTrans" cxnId="{90AA5DDF-2715-4A79-BA2F-D15AAD27BF07}">
      <dgm:prSet/>
      <dgm:spPr/>
      <dgm:t>
        <a:bodyPr/>
        <a:lstStyle/>
        <a:p>
          <a:endParaRPr lang="en-IN"/>
        </a:p>
      </dgm:t>
    </dgm:pt>
    <dgm:pt modelId="{7724C3ED-A624-47C8-8C79-D56C6D20EA18}" type="sibTrans" cxnId="{90AA5DDF-2715-4A79-BA2F-D15AAD27BF07}">
      <dgm:prSet/>
      <dgm:spPr/>
      <dgm:t>
        <a:bodyPr/>
        <a:lstStyle/>
        <a:p>
          <a:endParaRPr lang="en-IN"/>
        </a:p>
      </dgm:t>
    </dgm:pt>
    <dgm:pt modelId="{F328A6FD-B0FE-4710-B7E3-8D39B3EDA055}">
      <dgm:prSet custT="1"/>
      <dgm:spPr/>
      <dgm:t>
        <a:bodyPr/>
        <a:lstStyle/>
        <a:p>
          <a:r>
            <a:rPr lang="en-IN" sz="1500" b="1" dirty="0">
              <a:latin typeface="Arial" panose="020B0604020202020204" pitchFamily="34" charset="0"/>
              <a:cs typeface="Arial" panose="020B0604020202020204" pitchFamily="34" charset="0"/>
            </a:rPr>
            <a:t>Flask Development- </a:t>
          </a:r>
        </a:p>
        <a:p>
          <a:r>
            <a:rPr lang="en-IN" sz="1200" b="0" dirty="0">
              <a:latin typeface="Arial" panose="020B0604020202020204" pitchFamily="34" charset="0"/>
              <a:cs typeface="Arial" panose="020B0604020202020204" pitchFamily="34" charset="0"/>
            </a:rPr>
            <a:t>training teaches you to build and deploy web application using python’s flask framework</a:t>
          </a:r>
        </a:p>
      </dgm:t>
    </dgm:pt>
    <dgm:pt modelId="{623BE21A-82F2-49FB-A9D4-D26759F307B9}" type="parTrans" cxnId="{FA7AC2AA-AE7E-4BC4-BFBD-E64FD9ECF1C9}">
      <dgm:prSet/>
      <dgm:spPr/>
      <dgm:t>
        <a:bodyPr/>
        <a:lstStyle/>
        <a:p>
          <a:endParaRPr lang="en-IN"/>
        </a:p>
      </dgm:t>
    </dgm:pt>
    <dgm:pt modelId="{8EEDB585-E3C5-49F8-AB6B-0B8299E2B4F8}" type="sibTrans" cxnId="{FA7AC2AA-AE7E-4BC4-BFBD-E64FD9ECF1C9}">
      <dgm:prSet/>
      <dgm:spPr/>
      <dgm:t>
        <a:bodyPr/>
        <a:lstStyle/>
        <a:p>
          <a:endParaRPr lang="en-IN"/>
        </a:p>
      </dgm:t>
    </dgm:pt>
    <dgm:pt modelId="{2CFCDC3E-CFCE-4220-B7B8-A688F139AFD3}">
      <dgm:prSet custT="1"/>
      <dgm:spPr/>
      <dgm:t>
        <a:bodyPr/>
        <a:lstStyle/>
        <a:p>
          <a:r>
            <a:rPr lang="en-IN" sz="1500" b="1" i="0" dirty="0">
              <a:latin typeface="Arial" panose="020B0604020202020204" pitchFamily="34" charset="0"/>
              <a:cs typeface="Arial" panose="020B0604020202020204" pitchFamily="34" charset="0"/>
            </a:rPr>
            <a:t>Project collaboration with team-</a:t>
          </a:r>
        </a:p>
        <a:p>
          <a:r>
            <a:rPr lang="en-IN" sz="1200" b="0" i="0" dirty="0">
              <a:latin typeface="Arial" panose="020B0604020202020204" pitchFamily="34" charset="0"/>
              <a:cs typeface="Arial" panose="020B0604020202020204" pitchFamily="34" charset="0"/>
            </a:rPr>
            <a:t>involves working together to share ideas,tasks,resource and to archieve comman project goals </a:t>
          </a:r>
          <a:endParaRPr lang="en-IN" sz="1200" b="0" dirty="0">
            <a:latin typeface="Arial" panose="020B0604020202020204" pitchFamily="34" charset="0"/>
            <a:cs typeface="Arial" panose="020B0604020202020204" pitchFamily="34" charset="0"/>
          </a:endParaRPr>
        </a:p>
      </dgm:t>
    </dgm:pt>
    <dgm:pt modelId="{90798628-CCFD-4C67-91A7-9C9574460475}" type="parTrans" cxnId="{D75E25A8-D93A-4D1B-83ED-06D81D93D868}">
      <dgm:prSet/>
      <dgm:spPr/>
      <dgm:t>
        <a:bodyPr/>
        <a:lstStyle/>
        <a:p>
          <a:endParaRPr lang="en-IN"/>
        </a:p>
      </dgm:t>
    </dgm:pt>
    <dgm:pt modelId="{5332D5D7-A5B3-41E9-8F19-CA71D19A7E9B}" type="sibTrans" cxnId="{D75E25A8-D93A-4D1B-83ED-06D81D93D868}">
      <dgm:prSet/>
      <dgm:spPr/>
      <dgm:t>
        <a:bodyPr/>
        <a:lstStyle/>
        <a:p>
          <a:endParaRPr lang="en-IN"/>
        </a:p>
      </dgm:t>
    </dgm:pt>
    <dgm:pt modelId="{794242C3-DE1A-4C5E-A2A2-731C706A0D09}">
      <dgm:prSet custT="1"/>
      <dgm:spPr/>
      <dgm:t>
        <a:bodyPr/>
        <a:lstStyle/>
        <a:p>
          <a:r>
            <a:rPr lang="en-IN" sz="1600" b="1" i="0" dirty="0">
              <a:latin typeface="Arial" panose="020B0604020202020204" pitchFamily="34" charset="0"/>
              <a:cs typeface="Arial" panose="020B0604020202020204" pitchFamily="34" charset="0"/>
            </a:rPr>
            <a:t>Hands-On Coding</a:t>
          </a:r>
          <a:r>
            <a:rPr lang="en-IN" sz="1600" b="1" dirty="0">
              <a:latin typeface="Arial" panose="020B0604020202020204" pitchFamily="34" charset="0"/>
              <a:cs typeface="Arial" panose="020B0604020202020204" pitchFamily="34" charset="0"/>
            </a:rPr>
            <a:t>-</a:t>
          </a:r>
        </a:p>
        <a:p>
          <a:r>
            <a:rPr lang="en-US" sz="1200" b="1" i="0" dirty="0"/>
            <a:t>Engaged in practical coding exercises to strong then programming abilities</a:t>
          </a:r>
          <a:r>
            <a:rPr lang="en-US" sz="1050" b="1" i="0" dirty="0"/>
            <a:t>.</a:t>
          </a:r>
          <a:endParaRPr lang="en-IN" sz="1600" b="1" dirty="0"/>
        </a:p>
      </dgm:t>
    </dgm:pt>
    <dgm:pt modelId="{786ED168-7117-48DA-A532-00BBE3FB31CE}" type="parTrans" cxnId="{C6034E1E-39D1-4DBE-997C-5F3F35CD229C}">
      <dgm:prSet/>
      <dgm:spPr/>
      <dgm:t>
        <a:bodyPr/>
        <a:lstStyle/>
        <a:p>
          <a:endParaRPr lang="en-IN"/>
        </a:p>
      </dgm:t>
    </dgm:pt>
    <dgm:pt modelId="{7A83A622-645C-425C-91E4-0739984D85EF}" type="sibTrans" cxnId="{C6034E1E-39D1-4DBE-997C-5F3F35CD229C}">
      <dgm:prSet/>
      <dgm:spPr/>
      <dgm:t>
        <a:bodyPr/>
        <a:lstStyle/>
        <a:p>
          <a:endParaRPr lang="en-IN"/>
        </a:p>
      </dgm:t>
    </dgm:pt>
    <dgm:pt modelId="{105C40DC-23F2-4498-81A9-07C42DE18446}">
      <dgm:prSet custT="1"/>
      <dgm:spPr/>
      <dgm:t>
        <a:bodyPr/>
        <a:lstStyle/>
        <a:p>
          <a:r>
            <a:rPr lang="en-IN" sz="1600" b="1" i="0" dirty="0">
              <a:latin typeface="Arial" panose="020B0604020202020204" pitchFamily="34" charset="0"/>
              <a:cs typeface="Arial" panose="020B0604020202020204" pitchFamily="34" charset="0"/>
            </a:rPr>
            <a:t>Debugging Tasks-</a:t>
          </a:r>
        </a:p>
        <a:p>
          <a:r>
            <a:rPr lang="en-US" sz="1200" b="1" i="0" dirty="0"/>
            <a:t>Conducted debugging sessions to identify and resolve software</a:t>
          </a:r>
        </a:p>
        <a:p>
          <a:r>
            <a:rPr lang="en-US" sz="1200" b="1" i="0" dirty="0"/>
            <a:t>issues</a:t>
          </a:r>
        </a:p>
      </dgm:t>
    </dgm:pt>
    <dgm:pt modelId="{1BC67EF4-7230-4222-AB31-CF392A8780EC}" type="parTrans" cxnId="{B4D50E86-8392-44FB-95AE-A6204D11BBF1}">
      <dgm:prSet/>
      <dgm:spPr/>
      <dgm:t>
        <a:bodyPr/>
        <a:lstStyle/>
        <a:p>
          <a:endParaRPr lang="en-IN"/>
        </a:p>
      </dgm:t>
    </dgm:pt>
    <dgm:pt modelId="{9DE928FA-9BD9-42B3-BFEF-F4B86508B34E}" type="sibTrans" cxnId="{B4D50E86-8392-44FB-95AE-A6204D11BBF1}">
      <dgm:prSet/>
      <dgm:spPr/>
      <dgm:t>
        <a:bodyPr/>
        <a:lstStyle/>
        <a:p>
          <a:endParaRPr lang="en-IN"/>
        </a:p>
      </dgm:t>
    </dgm:pt>
    <dgm:pt modelId="{FA13C4E9-A546-495A-9DD5-9FC6D209DFD8}">
      <dgm:prSet custT="1"/>
      <dgm:spPr/>
      <dgm:t>
        <a:bodyPr/>
        <a:lstStyle/>
        <a:p>
          <a:r>
            <a:rPr lang="en-IN" sz="1600" b="1" i="0" dirty="0">
              <a:latin typeface="Arial" panose="020B0604020202020204" pitchFamily="34" charset="0"/>
              <a:cs typeface="Arial" panose="020B0604020202020204" pitchFamily="34" charset="0"/>
            </a:rPr>
            <a:t>Collaborative Problem-</a:t>
          </a:r>
        </a:p>
        <a:p>
          <a:r>
            <a:rPr lang="en-IN" sz="1200" b="1" i="0" dirty="0"/>
            <a:t>Solving-</a:t>
          </a:r>
          <a:r>
            <a:rPr lang="en-US" sz="1200" b="1" i="0" dirty="0"/>
            <a:t>Participated in team sessions to collaboratively tackle technical challenges</a:t>
          </a:r>
          <a:r>
            <a:rPr lang="en-US" sz="1600" b="0" i="0" dirty="0"/>
            <a:t>.</a:t>
          </a:r>
          <a:endParaRPr lang="en-IN" sz="1600" dirty="0"/>
        </a:p>
      </dgm:t>
    </dgm:pt>
    <dgm:pt modelId="{9C019D27-A7B0-4A73-BAFE-6BB235C98FC5}" type="parTrans" cxnId="{1DA88312-BD67-4FE0-BB78-F565DA1103B2}">
      <dgm:prSet/>
      <dgm:spPr/>
      <dgm:t>
        <a:bodyPr/>
        <a:lstStyle/>
        <a:p>
          <a:endParaRPr lang="en-IN"/>
        </a:p>
      </dgm:t>
    </dgm:pt>
    <dgm:pt modelId="{EF5646B5-773F-4103-A572-24E8F744CD1A}" type="sibTrans" cxnId="{1DA88312-BD67-4FE0-BB78-F565DA1103B2}">
      <dgm:prSet/>
      <dgm:spPr/>
      <dgm:t>
        <a:bodyPr/>
        <a:lstStyle/>
        <a:p>
          <a:endParaRPr lang="en-IN"/>
        </a:p>
      </dgm:t>
    </dgm:pt>
    <dgm:pt modelId="{8121CEDF-1D25-4B65-B0AC-38AB4D82B290}" type="pres">
      <dgm:prSet presAssocID="{8176B3C8-2602-4370-9D41-74F23811A6F8}" presName="Name0" presStyleCnt="0">
        <dgm:presLayoutVars>
          <dgm:dir/>
          <dgm:resizeHandles val="exact"/>
        </dgm:presLayoutVars>
      </dgm:prSet>
      <dgm:spPr/>
    </dgm:pt>
    <dgm:pt modelId="{8443589F-968F-4871-AA79-28F3BB961CD4}" type="pres">
      <dgm:prSet presAssocID="{8176B3C8-2602-4370-9D41-74F23811A6F8}" presName="fgShape" presStyleLbl="fgShp" presStyleIdx="0" presStyleCnt="1"/>
      <dgm:spPr/>
    </dgm:pt>
    <dgm:pt modelId="{DF52490C-8D93-4BDF-9415-44B7B5908711}" type="pres">
      <dgm:prSet presAssocID="{8176B3C8-2602-4370-9D41-74F23811A6F8}" presName="linComp" presStyleCnt="0"/>
      <dgm:spPr/>
    </dgm:pt>
    <dgm:pt modelId="{B29A4DFD-5A00-456A-849A-07754A030605}" type="pres">
      <dgm:prSet presAssocID="{5B050DC8-FB7F-4CA3-BB78-DCA107484137}" presName="compNode" presStyleCnt="0"/>
      <dgm:spPr/>
    </dgm:pt>
    <dgm:pt modelId="{32BB84B9-A51F-47D2-9102-B4F228B1746C}" type="pres">
      <dgm:prSet presAssocID="{5B050DC8-FB7F-4CA3-BB78-DCA107484137}" presName="bkgdShape" presStyleLbl="node1" presStyleIdx="0" presStyleCnt="6"/>
      <dgm:spPr/>
    </dgm:pt>
    <dgm:pt modelId="{E822FEEF-F551-4211-8077-4B5B11D44D97}" type="pres">
      <dgm:prSet presAssocID="{5B050DC8-FB7F-4CA3-BB78-DCA107484137}" presName="nodeTx" presStyleLbl="node1" presStyleIdx="0" presStyleCnt="6">
        <dgm:presLayoutVars>
          <dgm:bulletEnabled val="1"/>
        </dgm:presLayoutVars>
      </dgm:prSet>
      <dgm:spPr/>
    </dgm:pt>
    <dgm:pt modelId="{5E2E59A4-5158-4A62-9F51-88F138D92B8C}" type="pres">
      <dgm:prSet presAssocID="{5B050DC8-FB7F-4CA3-BB78-DCA107484137}" presName="invisiNode" presStyleLbl="node1" presStyleIdx="0" presStyleCnt="6"/>
      <dgm:spPr/>
    </dgm:pt>
    <dgm:pt modelId="{0BB5ED5A-3CA4-4415-AC21-71631E816EB4}" type="pres">
      <dgm:prSet presAssocID="{5B050DC8-FB7F-4CA3-BB78-DCA107484137}"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5E037A0-70D2-44C4-8F48-F44072EE241F}" type="pres">
      <dgm:prSet presAssocID="{7724C3ED-A624-47C8-8C79-D56C6D20EA18}" presName="sibTrans" presStyleLbl="sibTrans2D1" presStyleIdx="0" presStyleCnt="0"/>
      <dgm:spPr/>
    </dgm:pt>
    <dgm:pt modelId="{21299748-AE44-4599-953B-E8574C411A4A}" type="pres">
      <dgm:prSet presAssocID="{F328A6FD-B0FE-4710-B7E3-8D39B3EDA055}" presName="compNode" presStyleCnt="0"/>
      <dgm:spPr/>
    </dgm:pt>
    <dgm:pt modelId="{F76E7DA4-864D-41FF-B18D-5B7571E82FA4}" type="pres">
      <dgm:prSet presAssocID="{F328A6FD-B0FE-4710-B7E3-8D39B3EDA055}" presName="bkgdShape" presStyleLbl="node1" presStyleIdx="1" presStyleCnt="6"/>
      <dgm:spPr/>
    </dgm:pt>
    <dgm:pt modelId="{7F0ACC37-69DA-442B-A70A-AAE128703CF6}" type="pres">
      <dgm:prSet presAssocID="{F328A6FD-B0FE-4710-B7E3-8D39B3EDA055}" presName="nodeTx" presStyleLbl="node1" presStyleIdx="1" presStyleCnt="6">
        <dgm:presLayoutVars>
          <dgm:bulletEnabled val="1"/>
        </dgm:presLayoutVars>
      </dgm:prSet>
      <dgm:spPr/>
    </dgm:pt>
    <dgm:pt modelId="{7D4974F4-8020-4A15-B524-29DF6B95C22E}" type="pres">
      <dgm:prSet presAssocID="{F328A6FD-B0FE-4710-B7E3-8D39B3EDA055}" presName="invisiNode" presStyleLbl="node1" presStyleIdx="1" presStyleCnt="6"/>
      <dgm:spPr/>
    </dgm:pt>
    <dgm:pt modelId="{C3D71806-E881-4239-BDA3-AB6D97F7B93B}" type="pres">
      <dgm:prSet presAssocID="{F328A6FD-B0FE-4710-B7E3-8D39B3EDA055}"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684F13D-C9B0-4B5A-913D-6E756DA41319}" type="pres">
      <dgm:prSet presAssocID="{8EEDB585-E3C5-49F8-AB6B-0B8299E2B4F8}" presName="sibTrans" presStyleLbl="sibTrans2D1" presStyleIdx="0" presStyleCnt="0"/>
      <dgm:spPr/>
    </dgm:pt>
    <dgm:pt modelId="{82FC210A-A7F0-4730-9373-ABE0F01DBEA8}" type="pres">
      <dgm:prSet presAssocID="{2CFCDC3E-CFCE-4220-B7B8-A688F139AFD3}" presName="compNode" presStyleCnt="0"/>
      <dgm:spPr/>
    </dgm:pt>
    <dgm:pt modelId="{94154C33-2DF7-4982-88CF-E27DBC3DC1F3}" type="pres">
      <dgm:prSet presAssocID="{2CFCDC3E-CFCE-4220-B7B8-A688F139AFD3}" presName="bkgdShape" presStyleLbl="node1" presStyleIdx="2" presStyleCnt="6"/>
      <dgm:spPr/>
    </dgm:pt>
    <dgm:pt modelId="{B2B64074-8166-4523-9244-649DF2731A72}" type="pres">
      <dgm:prSet presAssocID="{2CFCDC3E-CFCE-4220-B7B8-A688F139AFD3}" presName="nodeTx" presStyleLbl="node1" presStyleIdx="2" presStyleCnt="6">
        <dgm:presLayoutVars>
          <dgm:bulletEnabled val="1"/>
        </dgm:presLayoutVars>
      </dgm:prSet>
      <dgm:spPr/>
    </dgm:pt>
    <dgm:pt modelId="{E1278196-DF82-4216-90A9-47C5ED99E92A}" type="pres">
      <dgm:prSet presAssocID="{2CFCDC3E-CFCE-4220-B7B8-A688F139AFD3}" presName="invisiNode" presStyleLbl="node1" presStyleIdx="2" presStyleCnt="6"/>
      <dgm:spPr/>
    </dgm:pt>
    <dgm:pt modelId="{34F02870-E052-4ACB-BC55-CC74BF91C27E}" type="pres">
      <dgm:prSet presAssocID="{2CFCDC3E-CFCE-4220-B7B8-A688F139AFD3}"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DD546E31-7412-4C19-886F-0CE3EAB92F81}" type="pres">
      <dgm:prSet presAssocID="{5332D5D7-A5B3-41E9-8F19-CA71D19A7E9B}" presName="sibTrans" presStyleLbl="sibTrans2D1" presStyleIdx="0" presStyleCnt="0"/>
      <dgm:spPr/>
    </dgm:pt>
    <dgm:pt modelId="{5358D910-C34B-4AF0-9898-54D357EBD629}" type="pres">
      <dgm:prSet presAssocID="{794242C3-DE1A-4C5E-A2A2-731C706A0D09}" presName="compNode" presStyleCnt="0"/>
      <dgm:spPr/>
    </dgm:pt>
    <dgm:pt modelId="{177D2004-D6B1-42A3-BF81-1592B881B0E6}" type="pres">
      <dgm:prSet presAssocID="{794242C3-DE1A-4C5E-A2A2-731C706A0D09}" presName="bkgdShape" presStyleLbl="node1" presStyleIdx="3" presStyleCnt="6"/>
      <dgm:spPr/>
    </dgm:pt>
    <dgm:pt modelId="{C142E18D-BD53-4157-8696-E776084D7FE8}" type="pres">
      <dgm:prSet presAssocID="{794242C3-DE1A-4C5E-A2A2-731C706A0D09}" presName="nodeTx" presStyleLbl="node1" presStyleIdx="3" presStyleCnt="6">
        <dgm:presLayoutVars>
          <dgm:bulletEnabled val="1"/>
        </dgm:presLayoutVars>
      </dgm:prSet>
      <dgm:spPr/>
    </dgm:pt>
    <dgm:pt modelId="{6AA03ED9-93F5-4D86-B65F-433BDE295BFB}" type="pres">
      <dgm:prSet presAssocID="{794242C3-DE1A-4C5E-A2A2-731C706A0D09}" presName="invisiNode" presStyleLbl="node1" presStyleIdx="3" presStyleCnt="6"/>
      <dgm:spPr/>
    </dgm:pt>
    <dgm:pt modelId="{AAE6D9A5-BF6D-4579-BE4F-0F474ED25F27}" type="pres">
      <dgm:prSet presAssocID="{794242C3-DE1A-4C5E-A2A2-731C706A0D09}"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 modelId="{9EB0D0E8-1320-4A4B-9590-FDDF51280C79}" type="pres">
      <dgm:prSet presAssocID="{7A83A622-645C-425C-91E4-0739984D85EF}" presName="sibTrans" presStyleLbl="sibTrans2D1" presStyleIdx="0" presStyleCnt="0"/>
      <dgm:spPr/>
    </dgm:pt>
    <dgm:pt modelId="{0F3BED69-F97D-4289-9E9D-706898CD0607}" type="pres">
      <dgm:prSet presAssocID="{105C40DC-23F2-4498-81A9-07C42DE18446}" presName="compNode" presStyleCnt="0"/>
      <dgm:spPr/>
    </dgm:pt>
    <dgm:pt modelId="{069827A8-4D5E-46BC-AAC2-180B35A8D283}" type="pres">
      <dgm:prSet presAssocID="{105C40DC-23F2-4498-81A9-07C42DE18446}" presName="bkgdShape" presStyleLbl="node1" presStyleIdx="4" presStyleCnt="6"/>
      <dgm:spPr/>
    </dgm:pt>
    <dgm:pt modelId="{D8431BFC-DC4E-44E5-9CD6-0D5DAC1CDDE2}" type="pres">
      <dgm:prSet presAssocID="{105C40DC-23F2-4498-81A9-07C42DE18446}" presName="nodeTx" presStyleLbl="node1" presStyleIdx="4" presStyleCnt="6">
        <dgm:presLayoutVars>
          <dgm:bulletEnabled val="1"/>
        </dgm:presLayoutVars>
      </dgm:prSet>
      <dgm:spPr/>
    </dgm:pt>
    <dgm:pt modelId="{40B8CCD5-C798-4792-A360-DFAA18239447}" type="pres">
      <dgm:prSet presAssocID="{105C40DC-23F2-4498-81A9-07C42DE18446}" presName="invisiNode" presStyleLbl="node1" presStyleIdx="4" presStyleCnt="6"/>
      <dgm:spPr/>
    </dgm:pt>
    <dgm:pt modelId="{DE20DB71-1ED2-4854-B6C0-9A038D30114B}" type="pres">
      <dgm:prSet presAssocID="{105C40DC-23F2-4498-81A9-07C42DE18446}"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D9B9A974-72F3-4784-9FF0-A9644BB3E3FA}" type="pres">
      <dgm:prSet presAssocID="{9DE928FA-9BD9-42B3-BFEF-F4B86508B34E}" presName="sibTrans" presStyleLbl="sibTrans2D1" presStyleIdx="0" presStyleCnt="0"/>
      <dgm:spPr/>
    </dgm:pt>
    <dgm:pt modelId="{38780B15-78DA-459B-B059-B635581DA533}" type="pres">
      <dgm:prSet presAssocID="{FA13C4E9-A546-495A-9DD5-9FC6D209DFD8}" presName="compNode" presStyleCnt="0"/>
      <dgm:spPr/>
    </dgm:pt>
    <dgm:pt modelId="{15DE49E0-B73E-4ECD-BBC1-4BEE7770B0DF}" type="pres">
      <dgm:prSet presAssocID="{FA13C4E9-A546-495A-9DD5-9FC6D209DFD8}" presName="bkgdShape" presStyleLbl="node1" presStyleIdx="5" presStyleCnt="6"/>
      <dgm:spPr/>
    </dgm:pt>
    <dgm:pt modelId="{227F27DA-65C8-4F7F-8036-B3A7F6E866A9}" type="pres">
      <dgm:prSet presAssocID="{FA13C4E9-A546-495A-9DD5-9FC6D209DFD8}" presName="nodeTx" presStyleLbl="node1" presStyleIdx="5" presStyleCnt="6">
        <dgm:presLayoutVars>
          <dgm:bulletEnabled val="1"/>
        </dgm:presLayoutVars>
      </dgm:prSet>
      <dgm:spPr/>
    </dgm:pt>
    <dgm:pt modelId="{60D710D3-7480-46C7-8CD9-920BA813C83F}" type="pres">
      <dgm:prSet presAssocID="{FA13C4E9-A546-495A-9DD5-9FC6D209DFD8}" presName="invisiNode" presStyleLbl="node1" presStyleIdx="5" presStyleCnt="6"/>
      <dgm:spPr/>
    </dgm:pt>
    <dgm:pt modelId="{68DCC869-DA03-42DB-B957-02E782D50A17}" type="pres">
      <dgm:prSet presAssocID="{FA13C4E9-A546-495A-9DD5-9FC6D209DFD8}"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6000" r="-36000"/>
          </a:stretch>
        </a:blipFill>
      </dgm:spPr>
    </dgm:pt>
  </dgm:ptLst>
  <dgm:cxnLst>
    <dgm:cxn modelId="{DC1D8A06-AF18-41AF-9C42-BF718F513B65}" type="presOf" srcId="{2CFCDC3E-CFCE-4220-B7B8-A688F139AFD3}" destId="{B2B64074-8166-4523-9244-649DF2731A72}" srcOrd="1" destOrd="0" presId="urn:microsoft.com/office/officeart/2005/8/layout/hList7"/>
    <dgm:cxn modelId="{1F03A80A-F4BB-456D-9114-125C8B16E7A0}" type="presOf" srcId="{794242C3-DE1A-4C5E-A2A2-731C706A0D09}" destId="{177D2004-D6B1-42A3-BF81-1592B881B0E6}" srcOrd="0" destOrd="0" presId="urn:microsoft.com/office/officeart/2005/8/layout/hList7"/>
    <dgm:cxn modelId="{38ECB50D-19B2-41CA-AA8F-78A3C03DC5DF}" type="presOf" srcId="{FA13C4E9-A546-495A-9DD5-9FC6D209DFD8}" destId="{227F27DA-65C8-4F7F-8036-B3A7F6E866A9}" srcOrd="1" destOrd="0" presId="urn:microsoft.com/office/officeart/2005/8/layout/hList7"/>
    <dgm:cxn modelId="{1DA88312-BD67-4FE0-BB78-F565DA1103B2}" srcId="{8176B3C8-2602-4370-9D41-74F23811A6F8}" destId="{FA13C4E9-A546-495A-9DD5-9FC6D209DFD8}" srcOrd="5" destOrd="0" parTransId="{9C019D27-A7B0-4A73-BAFE-6BB235C98FC5}" sibTransId="{EF5646B5-773F-4103-A572-24E8F744CD1A}"/>
    <dgm:cxn modelId="{C6034E1E-39D1-4DBE-997C-5F3F35CD229C}" srcId="{8176B3C8-2602-4370-9D41-74F23811A6F8}" destId="{794242C3-DE1A-4C5E-A2A2-731C706A0D09}" srcOrd="3" destOrd="0" parTransId="{786ED168-7117-48DA-A532-00BBE3FB31CE}" sibTransId="{7A83A622-645C-425C-91E4-0739984D85EF}"/>
    <dgm:cxn modelId="{A57A605D-3D03-4709-B19F-2A78F43DE411}" type="presOf" srcId="{105C40DC-23F2-4498-81A9-07C42DE18446}" destId="{069827A8-4D5E-46BC-AAC2-180B35A8D283}" srcOrd="0" destOrd="0" presId="urn:microsoft.com/office/officeart/2005/8/layout/hList7"/>
    <dgm:cxn modelId="{25728B5E-C251-4AFD-AC4E-FF84E29453EE}" type="presOf" srcId="{2CFCDC3E-CFCE-4220-B7B8-A688F139AFD3}" destId="{94154C33-2DF7-4982-88CF-E27DBC3DC1F3}" srcOrd="0" destOrd="0" presId="urn:microsoft.com/office/officeart/2005/8/layout/hList7"/>
    <dgm:cxn modelId="{3AA96B63-7F84-4532-AD2E-028D60022559}" type="presOf" srcId="{7724C3ED-A624-47C8-8C79-D56C6D20EA18}" destId="{C5E037A0-70D2-44C4-8F48-F44072EE241F}" srcOrd="0" destOrd="0" presId="urn:microsoft.com/office/officeart/2005/8/layout/hList7"/>
    <dgm:cxn modelId="{28421871-B95F-428E-AE45-957C07266AAC}" type="presOf" srcId="{105C40DC-23F2-4498-81A9-07C42DE18446}" destId="{D8431BFC-DC4E-44E5-9CD6-0D5DAC1CDDE2}" srcOrd="1" destOrd="0" presId="urn:microsoft.com/office/officeart/2005/8/layout/hList7"/>
    <dgm:cxn modelId="{247FFE75-38AC-4C11-8B6D-B5A0CF836780}" type="presOf" srcId="{9DE928FA-9BD9-42B3-BFEF-F4B86508B34E}" destId="{D9B9A974-72F3-4784-9FF0-A9644BB3E3FA}" srcOrd="0" destOrd="0" presId="urn:microsoft.com/office/officeart/2005/8/layout/hList7"/>
    <dgm:cxn modelId="{7080C382-DD43-4537-8482-8A40870FFA2A}" type="presOf" srcId="{FA13C4E9-A546-495A-9DD5-9FC6D209DFD8}" destId="{15DE49E0-B73E-4ECD-BBC1-4BEE7770B0DF}" srcOrd="0" destOrd="0" presId="urn:microsoft.com/office/officeart/2005/8/layout/hList7"/>
    <dgm:cxn modelId="{B4D50E86-8392-44FB-95AE-A6204D11BBF1}" srcId="{8176B3C8-2602-4370-9D41-74F23811A6F8}" destId="{105C40DC-23F2-4498-81A9-07C42DE18446}" srcOrd="4" destOrd="0" parTransId="{1BC67EF4-7230-4222-AB31-CF392A8780EC}" sibTransId="{9DE928FA-9BD9-42B3-BFEF-F4B86508B34E}"/>
    <dgm:cxn modelId="{D300968B-B29A-4FE2-B8EB-66B96D4F7E65}" type="presOf" srcId="{8176B3C8-2602-4370-9D41-74F23811A6F8}" destId="{8121CEDF-1D25-4B65-B0AC-38AB4D82B290}" srcOrd="0" destOrd="0" presId="urn:microsoft.com/office/officeart/2005/8/layout/hList7"/>
    <dgm:cxn modelId="{74ADCF95-C53D-431D-A950-9AD064C34902}" type="presOf" srcId="{F328A6FD-B0FE-4710-B7E3-8D39B3EDA055}" destId="{7F0ACC37-69DA-442B-A70A-AAE128703CF6}" srcOrd="1" destOrd="0" presId="urn:microsoft.com/office/officeart/2005/8/layout/hList7"/>
    <dgm:cxn modelId="{AEB6019E-4BBA-44B4-9050-DCF2DE018805}" type="presOf" srcId="{5332D5D7-A5B3-41E9-8F19-CA71D19A7E9B}" destId="{DD546E31-7412-4C19-886F-0CE3EAB92F81}" srcOrd="0" destOrd="0" presId="urn:microsoft.com/office/officeart/2005/8/layout/hList7"/>
    <dgm:cxn modelId="{2D06F1A5-8C64-4D1C-9059-9DAA8D186000}" type="presOf" srcId="{5B050DC8-FB7F-4CA3-BB78-DCA107484137}" destId="{E822FEEF-F551-4211-8077-4B5B11D44D97}" srcOrd="1" destOrd="0" presId="urn:microsoft.com/office/officeart/2005/8/layout/hList7"/>
    <dgm:cxn modelId="{D75E25A8-D93A-4D1B-83ED-06D81D93D868}" srcId="{8176B3C8-2602-4370-9D41-74F23811A6F8}" destId="{2CFCDC3E-CFCE-4220-B7B8-A688F139AFD3}" srcOrd="2" destOrd="0" parTransId="{90798628-CCFD-4C67-91A7-9C9574460475}" sibTransId="{5332D5D7-A5B3-41E9-8F19-CA71D19A7E9B}"/>
    <dgm:cxn modelId="{502668A9-FFD1-435C-9AF4-9B03FE18C061}" type="presOf" srcId="{794242C3-DE1A-4C5E-A2A2-731C706A0D09}" destId="{C142E18D-BD53-4157-8696-E776084D7FE8}" srcOrd="1" destOrd="0" presId="urn:microsoft.com/office/officeart/2005/8/layout/hList7"/>
    <dgm:cxn modelId="{FA7AC2AA-AE7E-4BC4-BFBD-E64FD9ECF1C9}" srcId="{8176B3C8-2602-4370-9D41-74F23811A6F8}" destId="{F328A6FD-B0FE-4710-B7E3-8D39B3EDA055}" srcOrd="1" destOrd="0" parTransId="{623BE21A-82F2-49FB-A9D4-D26759F307B9}" sibTransId="{8EEDB585-E3C5-49F8-AB6B-0B8299E2B4F8}"/>
    <dgm:cxn modelId="{271B41C2-EA7B-4746-9B58-0A0B42F28306}" type="presOf" srcId="{7A83A622-645C-425C-91E4-0739984D85EF}" destId="{9EB0D0E8-1320-4A4B-9590-FDDF51280C79}" srcOrd="0" destOrd="0" presId="urn:microsoft.com/office/officeart/2005/8/layout/hList7"/>
    <dgm:cxn modelId="{FA2151DA-179E-4274-B012-24AD1B5C244D}" type="presOf" srcId="{8EEDB585-E3C5-49F8-AB6B-0B8299E2B4F8}" destId="{3684F13D-C9B0-4B5A-913D-6E756DA41319}" srcOrd="0" destOrd="0" presId="urn:microsoft.com/office/officeart/2005/8/layout/hList7"/>
    <dgm:cxn modelId="{90AA5DDF-2715-4A79-BA2F-D15AAD27BF07}" srcId="{8176B3C8-2602-4370-9D41-74F23811A6F8}" destId="{5B050DC8-FB7F-4CA3-BB78-DCA107484137}" srcOrd="0" destOrd="0" parTransId="{2DE00A85-A0E5-4563-8EAB-EC8A5C2C6034}" sibTransId="{7724C3ED-A624-47C8-8C79-D56C6D20EA18}"/>
    <dgm:cxn modelId="{447967EE-4BDB-434E-ABAC-8EB120B83A60}" type="presOf" srcId="{5B050DC8-FB7F-4CA3-BB78-DCA107484137}" destId="{32BB84B9-A51F-47D2-9102-B4F228B1746C}" srcOrd="0" destOrd="0" presId="urn:microsoft.com/office/officeart/2005/8/layout/hList7"/>
    <dgm:cxn modelId="{51B971F9-9A6B-42B1-88DD-6D1EB7F6B749}" type="presOf" srcId="{F328A6FD-B0FE-4710-B7E3-8D39B3EDA055}" destId="{F76E7DA4-864D-41FF-B18D-5B7571E82FA4}" srcOrd="0" destOrd="0" presId="urn:microsoft.com/office/officeart/2005/8/layout/hList7"/>
    <dgm:cxn modelId="{200C9085-8B08-4D74-AB7F-80BD1F68A01F}" type="presParOf" srcId="{8121CEDF-1D25-4B65-B0AC-38AB4D82B290}" destId="{8443589F-968F-4871-AA79-28F3BB961CD4}" srcOrd="0" destOrd="0" presId="urn:microsoft.com/office/officeart/2005/8/layout/hList7"/>
    <dgm:cxn modelId="{4C05533C-D023-4A1D-9E97-B8F91D461C6B}" type="presParOf" srcId="{8121CEDF-1D25-4B65-B0AC-38AB4D82B290}" destId="{DF52490C-8D93-4BDF-9415-44B7B5908711}" srcOrd="1" destOrd="0" presId="urn:microsoft.com/office/officeart/2005/8/layout/hList7"/>
    <dgm:cxn modelId="{48BC48FF-F7FA-4857-86AC-930CEBF9BC52}" type="presParOf" srcId="{DF52490C-8D93-4BDF-9415-44B7B5908711}" destId="{B29A4DFD-5A00-456A-849A-07754A030605}" srcOrd="0" destOrd="0" presId="urn:microsoft.com/office/officeart/2005/8/layout/hList7"/>
    <dgm:cxn modelId="{A47DAEA7-C9A5-4D2A-A12B-309E7D566ECB}" type="presParOf" srcId="{B29A4DFD-5A00-456A-849A-07754A030605}" destId="{32BB84B9-A51F-47D2-9102-B4F228B1746C}" srcOrd="0" destOrd="0" presId="urn:microsoft.com/office/officeart/2005/8/layout/hList7"/>
    <dgm:cxn modelId="{99B9DCF6-1271-44DC-BCD1-3931F7920EB6}" type="presParOf" srcId="{B29A4DFD-5A00-456A-849A-07754A030605}" destId="{E822FEEF-F551-4211-8077-4B5B11D44D97}" srcOrd="1" destOrd="0" presId="urn:microsoft.com/office/officeart/2005/8/layout/hList7"/>
    <dgm:cxn modelId="{2637C1A7-7700-4E40-9560-99D79BEFC3F4}" type="presParOf" srcId="{B29A4DFD-5A00-456A-849A-07754A030605}" destId="{5E2E59A4-5158-4A62-9F51-88F138D92B8C}" srcOrd="2" destOrd="0" presId="urn:microsoft.com/office/officeart/2005/8/layout/hList7"/>
    <dgm:cxn modelId="{6497E5ED-EF4A-4307-8157-A531CC16F8B1}" type="presParOf" srcId="{B29A4DFD-5A00-456A-849A-07754A030605}" destId="{0BB5ED5A-3CA4-4415-AC21-71631E816EB4}" srcOrd="3" destOrd="0" presId="urn:microsoft.com/office/officeart/2005/8/layout/hList7"/>
    <dgm:cxn modelId="{3EBC80C2-C232-4D4D-8281-C989786AFC12}" type="presParOf" srcId="{DF52490C-8D93-4BDF-9415-44B7B5908711}" destId="{C5E037A0-70D2-44C4-8F48-F44072EE241F}" srcOrd="1" destOrd="0" presId="urn:microsoft.com/office/officeart/2005/8/layout/hList7"/>
    <dgm:cxn modelId="{02928BD6-3275-41AD-8C29-5C33A0C83909}" type="presParOf" srcId="{DF52490C-8D93-4BDF-9415-44B7B5908711}" destId="{21299748-AE44-4599-953B-E8574C411A4A}" srcOrd="2" destOrd="0" presId="urn:microsoft.com/office/officeart/2005/8/layout/hList7"/>
    <dgm:cxn modelId="{23F07965-628E-47A0-B891-5FA190C1707E}" type="presParOf" srcId="{21299748-AE44-4599-953B-E8574C411A4A}" destId="{F76E7DA4-864D-41FF-B18D-5B7571E82FA4}" srcOrd="0" destOrd="0" presId="urn:microsoft.com/office/officeart/2005/8/layout/hList7"/>
    <dgm:cxn modelId="{7C23F84D-E6E9-42A6-AD13-A07DAEAC3A1A}" type="presParOf" srcId="{21299748-AE44-4599-953B-E8574C411A4A}" destId="{7F0ACC37-69DA-442B-A70A-AAE128703CF6}" srcOrd="1" destOrd="0" presId="urn:microsoft.com/office/officeart/2005/8/layout/hList7"/>
    <dgm:cxn modelId="{A37A2CD6-1A2F-4EC3-B795-9F83D769DF50}" type="presParOf" srcId="{21299748-AE44-4599-953B-E8574C411A4A}" destId="{7D4974F4-8020-4A15-B524-29DF6B95C22E}" srcOrd="2" destOrd="0" presId="urn:microsoft.com/office/officeart/2005/8/layout/hList7"/>
    <dgm:cxn modelId="{E7F94C23-AF96-4CAC-AD21-664A0CFACD98}" type="presParOf" srcId="{21299748-AE44-4599-953B-E8574C411A4A}" destId="{C3D71806-E881-4239-BDA3-AB6D97F7B93B}" srcOrd="3" destOrd="0" presId="urn:microsoft.com/office/officeart/2005/8/layout/hList7"/>
    <dgm:cxn modelId="{4347A791-EE43-40AD-8106-C79C1C01F30C}" type="presParOf" srcId="{DF52490C-8D93-4BDF-9415-44B7B5908711}" destId="{3684F13D-C9B0-4B5A-913D-6E756DA41319}" srcOrd="3" destOrd="0" presId="urn:microsoft.com/office/officeart/2005/8/layout/hList7"/>
    <dgm:cxn modelId="{E20A497E-9A79-427E-8D07-A006BB3A6690}" type="presParOf" srcId="{DF52490C-8D93-4BDF-9415-44B7B5908711}" destId="{82FC210A-A7F0-4730-9373-ABE0F01DBEA8}" srcOrd="4" destOrd="0" presId="urn:microsoft.com/office/officeart/2005/8/layout/hList7"/>
    <dgm:cxn modelId="{BE1EB209-3858-4DE7-9655-72EAE7EDFAA1}" type="presParOf" srcId="{82FC210A-A7F0-4730-9373-ABE0F01DBEA8}" destId="{94154C33-2DF7-4982-88CF-E27DBC3DC1F3}" srcOrd="0" destOrd="0" presId="urn:microsoft.com/office/officeart/2005/8/layout/hList7"/>
    <dgm:cxn modelId="{784D7222-DAD2-42EF-9C2C-804827014B11}" type="presParOf" srcId="{82FC210A-A7F0-4730-9373-ABE0F01DBEA8}" destId="{B2B64074-8166-4523-9244-649DF2731A72}" srcOrd="1" destOrd="0" presId="urn:microsoft.com/office/officeart/2005/8/layout/hList7"/>
    <dgm:cxn modelId="{D20A3367-5DC8-403A-8E68-F50CF7BA75E1}" type="presParOf" srcId="{82FC210A-A7F0-4730-9373-ABE0F01DBEA8}" destId="{E1278196-DF82-4216-90A9-47C5ED99E92A}" srcOrd="2" destOrd="0" presId="urn:microsoft.com/office/officeart/2005/8/layout/hList7"/>
    <dgm:cxn modelId="{F6E05771-22F0-43C5-8A81-631C9CC62C8F}" type="presParOf" srcId="{82FC210A-A7F0-4730-9373-ABE0F01DBEA8}" destId="{34F02870-E052-4ACB-BC55-CC74BF91C27E}" srcOrd="3" destOrd="0" presId="urn:microsoft.com/office/officeart/2005/8/layout/hList7"/>
    <dgm:cxn modelId="{BF17E748-2588-4557-9D08-3EB9998284F0}" type="presParOf" srcId="{DF52490C-8D93-4BDF-9415-44B7B5908711}" destId="{DD546E31-7412-4C19-886F-0CE3EAB92F81}" srcOrd="5" destOrd="0" presId="urn:microsoft.com/office/officeart/2005/8/layout/hList7"/>
    <dgm:cxn modelId="{D0A43F62-BB94-45C2-9344-0943F6CD1865}" type="presParOf" srcId="{DF52490C-8D93-4BDF-9415-44B7B5908711}" destId="{5358D910-C34B-4AF0-9898-54D357EBD629}" srcOrd="6" destOrd="0" presId="urn:microsoft.com/office/officeart/2005/8/layout/hList7"/>
    <dgm:cxn modelId="{2EA725D2-2248-4848-BACC-B3B8833AD3BE}" type="presParOf" srcId="{5358D910-C34B-4AF0-9898-54D357EBD629}" destId="{177D2004-D6B1-42A3-BF81-1592B881B0E6}" srcOrd="0" destOrd="0" presId="urn:microsoft.com/office/officeart/2005/8/layout/hList7"/>
    <dgm:cxn modelId="{5B3E4C53-F05C-4F4F-9C70-43A01839AF60}" type="presParOf" srcId="{5358D910-C34B-4AF0-9898-54D357EBD629}" destId="{C142E18D-BD53-4157-8696-E776084D7FE8}" srcOrd="1" destOrd="0" presId="urn:microsoft.com/office/officeart/2005/8/layout/hList7"/>
    <dgm:cxn modelId="{88C81948-ADCB-48B1-8D14-3F77A677076D}" type="presParOf" srcId="{5358D910-C34B-4AF0-9898-54D357EBD629}" destId="{6AA03ED9-93F5-4D86-B65F-433BDE295BFB}" srcOrd="2" destOrd="0" presId="urn:microsoft.com/office/officeart/2005/8/layout/hList7"/>
    <dgm:cxn modelId="{27FB81F4-EA55-41DC-962A-10B39AB54306}" type="presParOf" srcId="{5358D910-C34B-4AF0-9898-54D357EBD629}" destId="{AAE6D9A5-BF6D-4579-BE4F-0F474ED25F27}" srcOrd="3" destOrd="0" presId="urn:microsoft.com/office/officeart/2005/8/layout/hList7"/>
    <dgm:cxn modelId="{493EECAA-B478-4B0F-9911-16CF8E543765}" type="presParOf" srcId="{DF52490C-8D93-4BDF-9415-44B7B5908711}" destId="{9EB0D0E8-1320-4A4B-9590-FDDF51280C79}" srcOrd="7" destOrd="0" presId="urn:microsoft.com/office/officeart/2005/8/layout/hList7"/>
    <dgm:cxn modelId="{77094CEB-9E47-415A-9393-8DC376C1FEAD}" type="presParOf" srcId="{DF52490C-8D93-4BDF-9415-44B7B5908711}" destId="{0F3BED69-F97D-4289-9E9D-706898CD0607}" srcOrd="8" destOrd="0" presId="urn:microsoft.com/office/officeart/2005/8/layout/hList7"/>
    <dgm:cxn modelId="{3206404A-F5FA-4530-B4DD-B804C315067C}" type="presParOf" srcId="{0F3BED69-F97D-4289-9E9D-706898CD0607}" destId="{069827A8-4D5E-46BC-AAC2-180B35A8D283}" srcOrd="0" destOrd="0" presId="urn:microsoft.com/office/officeart/2005/8/layout/hList7"/>
    <dgm:cxn modelId="{12D44BC1-E960-4F5B-AE64-D51AF5D8FB09}" type="presParOf" srcId="{0F3BED69-F97D-4289-9E9D-706898CD0607}" destId="{D8431BFC-DC4E-44E5-9CD6-0D5DAC1CDDE2}" srcOrd="1" destOrd="0" presId="urn:microsoft.com/office/officeart/2005/8/layout/hList7"/>
    <dgm:cxn modelId="{FAC4E324-5C05-45FB-A731-5A327F5770FE}" type="presParOf" srcId="{0F3BED69-F97D-4289-9E9D-706898CD0607}" destId="{40B8CCD5-C798-4792-A360-DFAA18239447}" srcOrd="2" destOrd="0" presId="urn:microsoft.com/office/officeart/2005/8/layout/hList7"/>
    <dgm:cxn modelId="{25D9D9F6-087C-42B9-8EDF-1F5C2EA0B6FC}" type="presParOf" srcId="{0F3BED69-F97D-4289-9E9D-706898CD0607}" destId="{DE20DB71-1ED2-4854-B6C0-9A038D30114B}" srcOrd="3" destOrd="0" presId="urn:microsoft.com/office/officeart/2005/8/layout/hList7"/>
    <dgm:cxn modelId="{F09A743A-9E42-4BF7-A107-154F53989ECF}" type="presParOf" srcId="{DF52490C-8D93-4BDF-9415-44B7B5908711}" destId="{D9B9A974-72F3-4784-9FF0-A9644BB3E3FA}" srcOrd="9" destOrd="0" presId="urn:microsoft.com/office/officeart/2005/8/layout/hList7"/>
    <dgm:cxn modelId="{7FDEB277-2287-4581-AF8E-D44F3768B03C}" type="presParOf" srcId="{DF52490C-8D93-4BDF-9415-44B7B5908711}" destId="{38780B15-78DA-459B-B059-B635581DA533}" srcOrd="10" destOrd="0" presId="urn:microsoft.com/office/officeart/2005/8/layout/hList7"/>
    <dgm:cxn modelId="{4E162C55-B8B5-4C1E-8FED-2B766B6579F2}" type="presParOf" srcId="{38780B15-78DA-459B-B059-B635581DA533}" destId="{15DE49E0-B73E-4ECD-BBC1-4BEE7770B0DF}" srcOrd="0" destOrd="0" presId="urn:microsoft.com/office/officeart/2005/8/layout/hList7"/>
    <dgm:cxn modelId="{A150944D-11C1-4CA5-A0D9-0903441B0D6B}" type="presParOf" srcId="{38780B15-78DA-459B-B059-B635581DA533}" destId="{227F27DA-65C8-4F7F-8036-B3A7F6E866A9}" srcOrd="1" destOrd="0" presId="urn:microsoft.com/office/officeart/2005/8/layout/hList7"/>
    <dgm:cxn modelId="{05738755-D2DB-454C-A1A3-90E21A78953A}" type="presParOf" srcId="{38780B15-78DA-459B-B059-B635581DA533}" destId="{60D710D3-7480-46C7-8CD9-920BA813C83F}" srcOrd="2" destOrd="0" presId="urn:microsoft.com/office/officeart/2005/8/layout/hList7"/>
    <dgm:cxn modelId="{A59E85D9-E3CB-4C38-96D6-0DD278773B94}" type="presParOf" srcId="{38780B15-78DA-459B-B059-B635581DA533}" destId="{68DCC869-DA03-42DB-B957-02E782D50A1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5BCC96-526D-49B0-975D-75E713F62C3C}" type="doc">
      <dgm:prSet loTypeId="urn:microsoft.com/office/officeart/2005/8/layout/vList4" loCatId="picture" qsTypeId="urn:microsoft.com/office/officeart/2005/8/quickstyle/simple1" qsCatId="simple" csTypeId="urn:microsoft.com/office/officeart/2005/8/colors/accent2_2" csCatId="accent2" phldr="1"/>
      <dgm:spPr/>
      <dgm:t>
        <a:bodyPr/>
        <a:lstStyle/>
        <a:p>
          <a:endParaRPr lang="en-IN"/>
        </a:p>
      </dgm:t>
    </dgm:pt>
    <dgm:pt modelId="{0A76D7C5-0DF3-4084-B897-731F3B165329}">
      <dgm:prSet/>
      <dgm:spPr/>
      <dgm:t>
        <a:bodyPr/>
        <a:lstStyle/>
        <a:p>
          <a:r>
            <a:rPr lang="en-IN" b="1" i="0" dirty="0"/>
            <a:t>Continued Internship Opportunities-</a:t>
          </a:r>
          <a:r>
            <a:rPr lang="en-US" b="0" i="0" dirty="0"/>
            <a:t>Explore potential for ongoing internship roles tailored to your skills at Tech-fusion.</a:t>
          </a:r>
          <a:endParaRPr lang="en-IN" dirty="0"/>
        </a:p>
      </dgm:t>
    </dgm:pt>
    <dgm:pt modelId="{362A52DB-D997-4C17-9B5F-E5113FF1A939}" type="parTrans" cxnId="{29622C73-9256-46DC-8842-9E8A30E764E8}">
      <dgm:prSet/>
      <dgm:spPr/>
      <dgm:t>
        <a:bodyPr/>
        <a:lstStyle/>
        <a:p>
          <a:endParaRPr lang="en-IN"/>
        </a:p>
      </dgm:t>
    </dgm:pt>
    <dgm:pt modelId="{5E04B100-5A48-4783-99FC-66EFBDA538D8}" type="sibTrans" cxnId="{29622C73-9256-46DC-8842-9E8A30E764E8}">
      <dgm:prSet/>
      <dgm:spPr/>
      <dgm:t>
        <a:bodyPr/>
        <a:lstStyle/>
        <a:p>
          <a:endParaRPr lang="en-IN"/>
        </a:p>
      </dgm:t>
    </dgm:pt>
    <dgm:pt modelId="{68CB358E-D533-4AAB-9A37-372AF63A1803}">
      <dgm:prSet/>
      <dgm:spPr/>
      <dgm:t>
        <a:bodyPr/>
        <a:lstStyle/>
        <a:p>
          <a:r>
            <a:rPr lang="en-IN" b="1" i="0" dirty="0"/>
            <a:t>Full-Time Employment Prospects-</a:t>
          </a:r>
          <a:r>
            <a:rPr lang="en-US" b="0" i="0" dirty="0"/>
            <a:t>Consider transitioning into full-time positions with Tech-fusion after your internship.</a:t>
          </a:r>
          <a:endParaRPr lang="en-IN" dirty="0"/>
        </a:p>
      </dgm:t>
    </dgm:pt>
    <dgm:pt modelId="{11A38680-D288-4A68-927F-966AA75D023C}" type="parTrans" cxnId="{0D9EC66E-331D-4804-BF13-654811011998}">
      <dgm:prSet/>
      <dgm:spPr/>
      <dgm:t>
        <a:bodyPr/>
        <a:lstStyle/>
        <a:p>
          <a:endParaRPr lang="en-IN"/>
        </a:p>
      </dgm:t>
    </dgm:pt>
    <dgm:pt modelId="{1CAE1830-FBB3-48E7-B749-DB73E0D44228}" type="sibTrans" cxnId="{0D9EC66E-331D-4804-BF13-654811011998}">
      <dgm:prSet/>
      <dgm:spPr/>
      <dgm:t>
        <a:bodyPr/>
        <a:lstStyle/>
        <a:p>
          <a:endParaRPr lang="en-IN"/>
        </a:p>
      </dgm:t>
    </dgm:pt>
    <dgm:pt modelId="{E3E0BB89-7932-42BE-BFF1-C7AFEAF209FF}">
      <dgm:prSet/>
      <dgm:spPr/>
      <dgm:t>
        <a:bodyPr/>
        <a:lstStyle/>
        <a:p>
          <a:r>
            <a:rPr lang="en-IN" b="1" i="0" dirty="0"/>
            <a:t>Engagement in  Projects-</a:t>
          </a:r>
          <a:r>
            <a:rPr lang="en-US" b="0" i="0" dirty="0"/>
            <a:t>Participate in upcoming initiatives that promote innovative solutions at Tech-fusion.</a:t>
          </a:r>
          <a:endParaRPr lang="en-IN" dirty="0"/>
        </a:p>
      </dgm:t>
    </dgm:pt>
    <dgm:pt modelId="{D17F95EB-CB33-4EE9-B76D-7A799D0BB692}" type="parTrans" cxnId="{409BC9D4-9F8C-4D48-BD51-19FADF2FDD6B}">
      <dgm:prSet/>
      <dgm:spPr/>
      <dgm:t>
        <a:bodyPr/>
        <a:lstStyle/>
        <a:p>
          <a:endParaRPr lang="en-IN"/>
        </a:p>
      </dgm:t>
    </dgm:pt>
    <dgm:pt modelId="{CD542E11-0E60-45F2-8199-2F96989072AB}" type="sibTrans" cxnId="{409BC9D4-9F8C-4D48-BD51-19FADF2FDD6B}">
      <dgm:prSet/>
      <dgm:spPr/>
      <dgm:t>
        <a:bodyPr/>
        <a:lstStyle/>
        <a:p>
          <a:endParaRPr lang="en-IN"/>
        </a:p>
      </dgm:t>
    </dgm:pt>
    <dgm:pt modelId="{8B9BCD30-CCB7-41D8-86E5-5BA780AA9C96}">
      <dgm:prSet/>
      <dgm:spPr/>
      <dgm:t>
        <a:bodyPr/>
        <a:lstStyle/>
        <a:p>
          <a:pPr algn="l"/>
          <a:r>
            <a:rPr lang="en-IN" b="1" i="0" dirty="0"/>
            <a:t>Contributing to Innovation-</a:t>
          </a:r>
          <a:r>
            <a:rPr lang="en-US" b="0" i="0" dirty="0"/>
            <a:t>Contribute to cutting-edge projects that harness  technology for real-world applications.</a:t>
          </a:r>
          <a:endParaRPr lang="en-IN" dirty="0"/>
        </a:p>
      </dgm:t>
    </dgm:pt>
    <dgm:pt modelId="{4AEF6391-11EB-405C-9E82-7F1077B499BA}" type="parTrans" cxnId="{CD1336ED-C7ED-4632-993B-FC027AED0FE2}">
      <dgm:prSet/>
      <dgm:spPr/>
      <dgm:t>
        <a:bodyPr/>
        <a:lstStyle/>
        <a:p>
          <a:endParaRPr lang="en-IN"/>
        </a:p>
      </dgm:t>
    </dgm:pt>
    <dgm:pt modelId="{1A529A43-E9C7-4EB3-9BF2-3E74E61BE865}" type="sibTrans" cxnId="{CD1336ED-C7ED-4632-993B-FC027AED0FE2}">
      <dgm:prSet/>
      <dgm:spPr/>
      <dgm:t>
        <a:bodyPr/>
        <a:lstStyle/>
        <a:p>
          <a:endParaRPr lang="en-IN"/>
        </a:p>
      </dgm:t>
    </dgm:pt>
    <dgm:pt modelId="{6799AAFD-FB0B-4786-A815-04130B3E89C3}" type="pres">
      <dgm:prSet presAssocID="{485BCC96-526D-49B0-975D-75E713F62C3C}" presName="linear" presStyleCnt="0">
        <dgm:presLayoutVars>
          <dgm:dir/>
          <dgm:resizeHandles val="exact"/>
        </dgm:presLayoutVars>
      </dgm:prSet>
      <dgm:spPr/>
    </dgm:pt>
    <dgm:pt modelId="{FBB5A264-48B9-4DFE-B998-98D7B080903F}" type="pres">
      <dgm:prSet presAssocID="{0A76D7C5-0DF3-4084-B897-731F3B165329}" presName="comp" presStyleCnt="0"/>
      <dgm:spPr/>
    </dgm:pt>
    <dgm:pt modelId="{B04CAB60-910D-4C6A-88D6-161423472B14}" type="pres">
      <dgm:prSet presAssocID="{0A76D7C5-0DF3-4084-B897-731F3B165329}" presName="box" presStyleLbl="node1" presStyleIdx="0" presStyleCnt="4"/>
      <dgm:spPr/>
    </dgm:pt>
    <dgm:pt modelId="{D6AA9BB8-3D42-49C6-9680-1F2D640FC6D9}" type="pres">
      <dgm:prSet presAssocID="{0A76D7C5-0DF3-4084-B897-731F3B165329}"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62000" b="-62000"/>
          </a:stretch>
        </a:blipFill>
      </dgm:spPr>
    </dgm:pt>
    <dgm:pt modelId="{C4985C63-54AF-42FC-85FA-387533E96AE6}" type="pres">
      <dgm:prSet presAssocID="{0A76D7C5-0DF3-4084-B897-731F3B165329}" presName="text" presStyleLbl="node1" presStyleIdx="0" presStyleCnt="4">
        <dgm:presLayoutVars>
          <dgm:bulletEnabled val="1"/>
        </dgm:presLayoutVars>
      </dgm:prSet>
      <dgm:spPr/>
    </dgm:pt>
    <dgm:pt modelId="{ED3551B6-EC2B-4E80-81BD-9E81B400FB08}" type="pres">
      <dgm:prSet presAssocID="{5E04B100-5A48-4783-99FC-66EFBDA538D8}" presName="spacer" presStyleCnt="0"/>
      <dgm:spPr/>
    </dgm:pt>
    <dgm:pt modelId="{758FA753-72AA-47A8-BF6A-36652037B7B1}" type="pres">
      <dgm:prSet presAssocID="{68CB358E-D533-4AAB-9A37-372AF63A1803}" presName="comp" presStyleCnt="0"/>
      <dgm:spPr/>
    </dgm:pt>
    <dgm:pt modelId="{E2635612-3B7B-4AB8-BA49-673FC58D2ED4}" type="pres">
      <dgm:prSet presAssocID="{68CB358E-D533-4AAB-9A37-372AF63A1803}" presName="box" presStyleLbl="node1" presStyleIdx="1" presStyleCnt="4"/>
      <dgm:spPr/>
    </dgm:pt>
    <dgm:pt modelId="{87E522CC-9133-429F-923E-69713839ED27}" type="pres">
      <dgm:prSet presAssocID="{68CB358E-D533-4AAB-9A37-372AF63A1803}"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55000" b="-55000"/>
          </a:stretch>
        </a:blipFill>
      </dgm:spPr>
    </dgm:pt>
    <dgm:pt modelId="{CF57218B-EFBE-4C76-9DF1-BFED7BA023E1}" type="pres">
      <dgm:prSet presAssocID="{68CB358E-D533-4AAB-9A37-372AF63A1803}" presName="text" presStyleLbl="node1" presStyleIdx="1" presStyleCnt="4">
        <dgm:presLayoutVars>
          <dgm:bulletEnabled val="1"/>
        </dgm:presLayoutVars>
      </dgm:prSet>
      <dgm:spPr/>
    </dgm:pt>
    <dgm:pt modelId="{320CDC48-F3DD-4289-8B93-59DB5C900379}" type="pres">
      <dgm:prSet presAssocID="{1CAE1830-FBB3-48E7-B749-DB73E0D44228}" presName="spacer" presStyleCnt="0"/>
      <dgm:spPr/>
    </dgm:pt>
    <dgm:pt modelId="{8332CA40-5452-4555-8956-86FAC91E204B}" type="pres">
      <dgm:prSet presAssocID="{E3E0BB89-7932-42BE-BFF1-C7AFEAF209FF}" presName="comp" presStyleCnt="0"/>
      <dgm:spPr/>
    </dgm:pt>
    <dgm:pt modelId="{85BC4A66-ECDB-41B8-AFC7-6066DDF9387E}" type="pres">
      <dgm:prSet presAssocID="{E3E0BB89-7932-42BE-BFF1-C7AFEAF209FF}" presName="box" presStyleLbl="node1" presStyleIdx="2" presStyleCnt="4"/>
      <dgm:spPr/>
    </dgm:pt>
    <dgm:pt modelId="{26430502-1819-49FB-82D6-2C58C45D27FC}" type="pres">
      <dgm:prSet presAssocID="{E3E0BB89-7932-42BE-BFF1-C7AFEAF209FF}"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384F7187-D5B3-4DFF-8CBE-0B30F0DB5B2E}" type="pres">
      <dgm:prSet presAssocID="{E3E0BB89-7932-42BE-BFF1-C7AFEAF209FF}" presName="text" presStyleLbl="node1" presStyleIdx="2" presStyleCnt="4">
        <dgm:presLayoutVars>
          <dgm:bulletEnabled val="1"/>
        </dgm:presLayoutVars>
      </dgm:prSet>
      <dgm:spPr/>
    </dgm:pt>
    <dgm:pt modelId="{37117416-FD95-446D-8864-DCCAD3F7089C}" type="pres">
      <dgm:prSet presAssocID="{CD542E11-0E60-45F2-8199-2F96989072AB}" presName="spacer" presStyleCnt="0"/>
      <dgm:spPr/>
    </dgm:pt>
    <dgm:pt modelId="{911056D6-AEDA-4AF1-9B69-977B32CE668D}" type="pres">
      <dgm:prSet presAssocID="{8B9BCD30-CCB7-41D8-86E5-5BA780AA9C96}" presName="comp" presStyleCnt="0"/>
      <dgm:spPr/>
    </dgm:pt>
    <dgm:pt modelId="{865F1999-538F-405B-A817-6186D11C3AB2}" type="pres">
      <dgm:prSet presAssocID="{8B9BCD30-CCB7-41D8-86E5-5BA780AA9C96}" presName="box" presStyleLbl="node1" presStyleIdx="3" presStyleCnt="4"/>
      <dgm:spPr/>
    </dgm:pt>
    <dgm:pt modelId="{781174B4-838D-48CB-B7E5-34A27738F3C7}" type="pres">
      <dgm:prSet presAssocID="{8B9BCD30-CCB7-41D8-86E5-5BA780AA9C96}"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43000" b="-43000"/>
          </a:stretch>
        </a:blipFill>
      </dgm:spPr>
    </dgm:pt>
    <dgm:pt modelId="{FE8FE989-1AEC-49BC-BFEC-06FDDF3D91E7}" type="pres">
      <dgm:prSet presAssocID="{8B9BCD30-CCB7-41D8-86E5-5BA780AA9C96}" presName="text" presStyleLbl="node1" presStyleIdx="3" presStyleCnt="4">
        <dgm:presLayoutVars>
          <dgm:bulletEnabled val="1"/>
        </dgm:presLayoutVars>
      </dgm:prSet>
      <dgm:spPr/>
    </dgm:pt>
  </dgm:ptLst>
  <dgm:cxnLst>
    <dgm:cxn modelId="{C5FE1528-0C8C-4E9F-9F69-BD2114419695}" type="presOf" srcId="{0A76D7C5-0DF3-4084-B897-731F3B165329}" destId="{B04CAB60-910D-4C6A-88D6-161423472B14}" srcOrd="0" destOrd="0" presId="urn:microsoft.com/office/officeart/2005/8/layout/vList4"/>
    <dgm:cxn modelId="{46D9C167-23D5-4624-97EC-4EE4DB4DECA1}" type="presOf" srcId="{E3E0BB89-7932-42BE-BFF1-C7AFEAF209FF}" destId="{85BC4A66-ECDB-41B8-AFC7-6066DDF9387E}" srcOrd="0" destOrd="0" presId="urn:microsoft.com/office/officeart/2005/8/layout/vList4"/>
    <dgm:cxn modelId="{0D9EC66E-331D-4804-BF13-654811011998}" srcId="{485BCC96-526D-49B0-975D-75E713F62C3C}" destId="{68CB358E-D533-4AAB-9A37-372AF63A1803}" srcOrd="1" destOrd="0" parTransId="{11A38680-D288-4A68-927F-966AA75D023C}" sibTransId="{1CAE1830-FBB3-48E7-B749-DB73E0D44228}"/>
    <dgm:cxn modelId="{29622C73-9256-46DC-8842-9E8A30E764E8}" srcId="{485BCC96-526D-49B0-975D-75E713F62C3C}" destId="{0A76D7C5-0DF3-4084-B897-731F3B165329}" srcOrd="0" destOrd="0" parTransId="{362A52DB-D997-4C17-9B5F-E5113FF1A939}" sibTransId="{5E04B100-5A48-4783-99FC-66EFBDA538D8}"/>
    <dgm:cxn modelId="{7682F577-95CC-49BA-922F-8D731B5F0250}" type="presOf" srcId="{E3E0BB89-7932-42BE-BFF1-C7AFEAF209FF}" destId="{384F7187-D5B3-4DFF-8CBE-0B30F0DB5B2E}" srcOrd="1" destOrd="0" presId="urn:microsoft.com/office/officeart/2005/8/layout/vList4"/>
    <dgm:cxn modelId="{18468278-AB14-469A-A769-385619EDF36D}" type="presOf" srcId="{485BCC96-526D-49B0-975D-75E713F62C3C}" destId="{6799AAFD-FB0B-4786-A815-04130B3E89C3}" srcOrd="0" destOrd="0" presId="urn:microsoft.com/office/officeart/2005/8/layout/vList4"/>
    <dgm:cxn modelId="{21098E91-50E0-4949-918A-40D332994D3C}" type="presOf" srcId="{68CB358E-D533-4AAB-9A37-372AF63A1803}" destId="{CF57218B-EFBE-4C76-9DF1-BFED7BA023E1}" srcOrd="1" destOrd="0" presId="urn:microsoft.com/office/officeart/2005/8/layout/vList4"/>
    <dgm:cxn modelId="{D18FF6C0-A86F-45E7-BAC3-E651DE8D1DA8}" type="presOf" srcId="{8B9BCD30-CCB7-41D8-86E5-5BA780AA9C96}" destId="{FE8FE989-1AEC-49BC-BFEC-06FDDF3D91E7}" srcOrd="1" destOrd="0" presId="urn:microsoft.com/office/officeart/2005/8/layout/vList4"/>
    <dgm:cxn modelId="{409BC9D4-9F8C-4D48-BD51-19FADF2FDD6B}" srcId="{485BCC96-526D-49B0-975D-75E713F62C3C}" destId="{E3E0BB89-7932-42BE-BFF1-C7AFEAF209FF}" srcOrd="2" destOrd="0" parTransId="{D17F95EB-CB33-4EE9-B76D-7A799D0BB692}" sibTransId="{CD542E11-0E60-45F2-8199-2F96989072AB}"/>
    <dgm:cxn modelId="{FE2C2CDE-E3C9-4FEC-B358-317216FD46E9}" type="presOf" srcId="{0A76D7C5-0DF3-4084-B897-731F3B165329}" destId="{C4985C63-54AF-42FC-85FA-387533E96AE6}" srcOrd="1" destOrd="0" presId="urn:microsoft.com/office/officeart/2005/8/layout/vList4"/>
    <dgm:cxn modelId="{0EA0FFE7-A4E9-4B65-9525-45FC16BBA983}" type="presOf" srcId="{68CB358E-D533-4AAB-9A37-372AF63A1803}" destId="{E2635612-3B7B-4AB8-BA49-673FC58D2ED4}" srcOrd="0" destOrd="0" presId="urn:microsoft.com/office/officeart/2005/8/layout/vList4"/>
    <dgm:cxn modelId="{CD1336ED-C7ED-4632-993B-FC027AED0FE2}" srcId="{485BCC96-526D-49B0-975D-75E713F62C3C}" destId="{8B9BCD30-CCB7-41D8-86E5-5BA780AA9C96}" srcOrd="3" destOrd="0" parTransId="{4AEF6391-11EB-405C-9E82-7F1077B499BA}" sibTransId="{1A529A43-E9C7-4EB3-9BF2-3E74E61BE865}"/>
    <dgm:cxn modelId="{657DC9FD-8890-46C4-B571-C06C53AC4D08}" type="presOf" srcId="{8B9BCD30-CCB7-41D8-86E5-5BA780AA9C96}" destId="{865F1999-538F-405B-A817-6186D11C3AB2}" srcOrd="0" destOrd="0" presId="urn:microsoft.com/office/officeart/2005/8/layout/vList4"/>
    <dgm:cxn modelId="{D9C5198F-EE45-4ABA-82F4-8F314880BC24}" type="presParOf" srcId="{6799AAFD-FB0B-4786-A815-04130B3E89C3}" destId="{FBB5A264-48B9-4DFE-B998-98D7B080903F}" srcOrd="0" destOrd="0" presId="urn:microsoft.com/office/officeart/2005/8/layout/vList4"/>
    <dgm:cxn modelId="{17572D9C-937C-47B4-9D1A-84F41C603956}" type="presParOf" srcId="{FBB5A264-48B9-4DFE-B998-98D7B080903F}" destId="{B04CAB60-910D-4C6A-88D6-161423472B14}" srcOrd="0" destOrd="0" presId="urn:microsoft.com/office/officeart/2005/8/layout/vList4"/>
    <dgm:cxn modelId="{D85FB5BF-6119-47CA-AF1C-3D7575E46AE0}" type="presParOf" srcId="{FBB5A264-48B9-4DFE-B998-98D7B080903F}" destId="{D6AA9BB8-3D42-49C6-9680-1F2D640FC6D9}" srcOrd="1" destOrd="0" presId="urn:microsoft.com/office/officeart/2005/8/layout/vList4"/>
    <dgm:cxn modelId="{385D974B-C790-4B8D-BDD0-92C2EE23C3C5}" type="presParOf" srcId="{FBB5A264-48B9-4DFE-B998-98D7B080903F}" destId="{C4985C63-54AF-42FC-85FA-387533E96AE6}" srcOrd="2" destOrd="0" presId="urn:microsoft.com/office/officeart/2005/8/layout/vList4"/>
    <dgm:cxn modelId="{FA500B8F-95B3-4BD5-952F-ED6F19C19926}" type="presParOf" srcId="{6799AAFD-FB0B-4786-A815-04130B3E89C3}" destId="{ED3551B6-EC2B-4E80-81BD-9E81B400FB08}" srcOrd="1" destOrd="0" presId="urn:microsoft.com/office/officeart/2005/8/layout/vList4"/>
    <dgm:cxn modelId="{2D5819D7-EDE3-463A-9B90-C3732606C89A}" type="presParOf" srcId="{6799AAFD-FB0B-4786-A815-04130B3E89C3}" destId="{758FA753-72AA-47A8-BF6A-36652037B7B1}" srcOrd="2" destOrd="0" presId="urn:microsoft.com/office/officeart/2005/8/layout/vList4"/>
    <dgm:cxn modelId="{3482D22D-912E-4482-B118-0387F0F0C43C}" type="presParOf" srcId="{758FA753-72AA-47A8-BF6A-36652037B7B1}" destId="{E2635612-3B7B-4AB8-BA49-673FC58D2ED4}" srcOrd="0" destOrd="0" presId="urn:microsoft.com/office/officeart/2005/8/layout/vList4"/>
    <dgm:cxn modelId="{6957DBF4-2575-40D3-B4D7-4D5C9D75CD19}" type="presParOf" srcId="{758FA753-72AA-47A8-BF6A-36652037B7B1}" destId="{87E522CC-9133-429F-923E-69713839ED27}" srcOrd="1" destOrd="0" presId="urn:microsoft.com/office/officeart/2005/8/layout/vList4"/>
    <dgm:cxn modelId="{0A93F15B-CDE6-4B98-9F70-2788084311BD}" type="presParOf" srcId="{758FA753-72AA-47A8-BF6A-36652037B7B1}" destId="{CF57218B-EFBE-4C76-9DF1-BFED7BA023E1}" srcOrd="2" destOrd="0" presId="urn:microsoft.com/office/officeart/2005/8/layout/vList4"/>
    <dgm:cxn modelId="{2782AA84-2CA9-4BAB-A7D1-A8D036861013}" type="presParOf" srcId="{6799AAFD-FB0B-4786-A815-04130B3E89C3}" destId="{320CDC48-F3DD-4289-8B93-59DB5C900379}" srcOrd="3" destOrd="0" presId="urn:microsoft.com/office/officeart/2005/8/layout/vList4"/>
    <dgm:cxn modelId="{A8E5F0A0-F66D-468F-94C9-8B7D083E5026}" type="presParOf" srcId="{6799AAFD-FB0B-4786-A815-04130B3E89C3}" destId="{8332CA40-5452-4555-8956-86FAC91E204B}" srcOrd="4" destOrd="0" presId="urn:microsoft.com/office/officeart/2005/8/layout/vList4"/>
    <dgm:cxn modelId="{65834554-1A92-47A2-8753-117B63194E64}" type="presParOf" srcId="{8332CA40-5452-4555-8956-86FAC91E204B}" destId="{85BC4A66-ECDB-41B8-AFC7-6066DDF9387E}" srcOrd="0" destOrd="0" presId="urn:microsoft.com/office/officeart/2005/8/layout/vList4"/>
    <dgm:cxn modelId="{A488F6E3-5A4E-4B5A-A3A0-AB71D13B2BB6}" type="presParOf" srcId="{8332CA40-5452-4555-8956-86FAC91E204B}" destId="{26430502-1819-49FB-82D6-2C58C45D27FC}" srcOrd="1" destOrd="0" presId="urn:microsoft.com/office/officeart/2005/8/layout/vList4"/>
    <dgm:cxn modelId="{12651F9B-AFDB-4325-A217-2024F0F9C81C}" type="presParOf" srcId="{8332CA40-5452-4555-8956-86FAC91E204B}" destId="{384F7187-D5B3-4DFF-8CBE-0B30F0DB5B2E}" srcOrd="2" destOrd="0" presId="urn:microsoft.com/office/officeart/2005/8/layout/vList4"/>
    <dgm:cxn modelId="{30189584-B669-4DDF-BB33-61761F59CA14}" type="presParOf" srcId="{6799AAFD-FB0B-4786-A815-04130B3E89C3}" destId="{37117416-FD95-446D-8864-DCCAD3F7089C}" srcOrd="5" destOrd="0" presId="urn:microsoft.com/office/officeart/2005/8/layout/vList4"/>
    <dgm:cxn modelId="{709176FE-3A83-4BBC-A317-6843CE55E46D}" type="presParOf" srcId="{6799AAFD-FB0B-4786-A815-04130B3E89C3}" destId="{911056D6-AEDA-4AF1-9B69-977B32CE668D}" srcOrd="6" destOrd="0" presId="urn:microsoft.com/office/officeart/2005/8/layout/vList4"/>
    <dgm:cxn modelId="{840DDA2C-A980-46D1-B26E-070FE3917F97}" type="presParOf" srcId="{911056D6-AEDA-4AF1-9B69-977B32CE668D}" destId="{865F1999-538F-405B-A817-6186D11C3AB2}" srcOrd="0" destOrd="0" presId="urn:microsoft.com/office/officeart/2005/8/layout/vList4"/>
    <dgm:cxn modelId="{7D6F606F-7B85-47C6-A93A-668990025D7F}" type="presParOf" srcId="{911056D6-AEDA-4AF1-9B69-977B32CE668D}" destId="{781174B4-838D-48CB-B7E5-34A27738F3C7}" srcOrd="1" destOrd="0" presId="urn:microsoft.com/office/officeart/2005/8/layout/vList4"/>
    <dgm:cxn modelId="{81820E83-C9C3-47F7-948B-352F959EF723}" type="presParOf" srcId="{911056D6-AEDA-4AF1-9B69-977B32CE668D}" destId="{FE8FE989-1AEC-49BC-BFEC-06FDDF3D91E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7F740-6CCD-488C-9636-31CD2E889886}">
      <dsp:nvSpPr>
        <dsp:cNvPr id="0" name=""/>
        <dsp:cNvSpPr/>
      </dsp:nvSpPr>
      <dsp:spPr>
        <a:xfrm>
          <a:off x="195927" y="175966"/>
          <a:ext cx="3213881" cy="4099338"/>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AC2921-5F15-4710-8132-D2FD4E3DDF2D}">
      <dsp:nvSpPr>
        <dsp:cNvPr id="0" name=""/>
        <dsp:cNvSpPr/>
      </dsp:nvSpPr>
      <dsp:spPr>
        <a:xfrm>
          <a:off x="716383" y="1683252"/>
          <a:ext cx="2474688" cy="2459602"/>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en-IN" sz="6500" kern="1200" dirty="0"/>
        </a:p>
      </dsp:txBody>
      <dsp:txXfrm>
        <a:off x="716383" y="1683252"/>
        <a:ext cx="2474688" cy="2459602"/>
      </dsp:txXfrm>
    </dsp:sp>
    <dsp:sp modelId="{13ACC849-052A-4B25-85DC-B89DDFFD4456}">
      <dsp:nvSpPr>
        <dsp:cNvPr id="0" name=""/>
        <dsp:cNvSpPr/>
      </dsp:nvSpPr>
      <dsp:spPr>
        <a:xfrm>
          <a:off x="3475283" y="2523"/>
          <a:ext cx="652851" cy="65285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669806-74ED-4615-9F12-E91365AB52A7}">
      <dsp:nvSpPr>
        <dsp:cNvPr id="0" name=""/>
        <dsp:cNvSpPr/>
      </dsp:nvSpPr>
      <dsp:spPr>
        <a:xfrm>
          <a:off x="4128135" y="2523"/>
          <a:ext cx="451521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IN" sz="1400" b="1" i="0" kern="1200" dirty="0">
              <a:latin typeface="Aharoni" panose="02010803020104030203" pitchFamily="2" charset="-79"/>
              <a:cs typeface="Aharoni" panose="02010803020104030203" pitchFamily="2" charset="-79"/>
            </a:rPr>
            <a:t>Gain Practical Experience</a:t>
          </a:r>
          <a:endParaRPr lang="en-US" sz="1400" b="0" i="0" kern="1200" dirty="0">
            <a:latin typeface="Aharoni" panose="02010803020104030203" pitchFamily="2" charset="-79"/>
            <a:cs typeface="Aharoni" panose="02010803020104030203" pitchFamily="2" charset="-79"/>
          </a:endParaRPr>
        </a:p>
        <a:p>
          <a:pPr marL="0" lvl="0" indent="0" algn="l" defTabSz="622300">
            <a:lnSpc>
              <a:spcPct val="90000"/>
            </a:lnSpc>
            <a:spcBef>
              <a:spcPct val="0"/>
            </a:spcBef>
            <a:spcAft>
              <a:spcPct val="35000"/>
            </a:spcAft>
            <a:buNone/>
          </a:pPr>
          <a:r>
            <a:rPr lang="en-US" sz="1400" b="0" i="0" kern="1200" dirty="0">
              <a:latin typeface="Arial" panose="020B0604020202020204" pitchFamily="34" charset="0"/>
              <a:cs typeface="Arial" panose="020B0604020202020204" pitchFamily="34" charset="0"/>
            </a:rPr>
            <a:t>The internship focused on applying theoretical knowledge in real-world scenarios</a:t>
          </a:r>
          <a:r>
            <a:rPr lang="en-US" sz="1400" b="0" i="0" kern="1200" dirty="0"/>
            <a:t>.</a:t>
          </a:r>
          <a:endParaRPr lang="en-IN" sz="1400" kern="1200" dirty="0"/>
        </a:p>
      </dsp:txBody>
      <dsp:txXfrm>
        <a:off x="4128135" y="2523"/>
        <a:ext cx="4515217" cy="652851"/>
      </dsp:txXfrm>
    </dsp:sp>
    <dsp:sp modelId="{8A7F8272-5681-47E9-BDC2-755CD12349C7}">
      <dsp:nvSpPr>
        <dsp:cNvPr id="0" name=""/>
        <dsp:cNvSpPr/>
      </dsp:nvSpPr>
      <dsp:spPr>
        <a:xfrm>
          <a:off x="3475283" y="772888"/>
          <a:ext cx="652851" cy="65285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3518E5-E9A3-4CBC-9684-3399BF04F3F0}">
      <dsp:nvSpPr>
        <dsp:cNvPr id="0" name=""/>
        <dsp:cNvSpPr/>
      </dsp:nvSpPr>
      <dsp:spPr>
        <a:xfrm>
          <a:off x="4128135" y="772888"/>
          <a:ext cx="703127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IN" sz="1400" b="1" i="0" kern="1200" dirty="0">
              <a:latin typeface="Aharoni" panose="02010803020104030203" pitchFamily="2" charset="-79"/>
              <a:cs typeface="Aharoni" panose="02010803020104030203" pitchFamily="2" charset="-79"/>
            </a:rPr>
            <a:t>Collaborations with team member </a:t>
          </a:r>
        </a:p>
        <a:p>
          <a:pPr marL="0" lvl="0" indent="0" algn="l" defTabSz="622300">
            <a:lnSpc>
              <a:spcPct val="90000"/>
            </a:lnSpc>
            <a:spcBef>
              <a:spcPct val="0"/>
            </a:spcBef>
            <a:spcAft>
              <a:spcPct val="35000"/>
            </a:spcAft>
            <a:buNone/>
          </a:pPr>
          <a:r>
            <a:rPr lang="en-IN" sz="1400" b="0" i="0" kern="1200" dirty="0">
              <a:latin typeface="Arial" panose="020B0604020202020204" pitchFamily="34" charset="0"/>
              <a:cs typeface="Arial" panose="020B0604020202020204" pitchFamily="34" charset="0"/>
            </a:rPr>
            <a:t>involves working together to share ideas,tasks,resource and to archieve comman project goals </a:t>
          </a:r>
          <a:endParaRPr lang="en-IN" sz="1400" b="0" kern="1200" dirty="0"/>
        </a:p>
      </dsp:txBody>
      <dsp:txXfrm>
        <a:off x="4128135" y="772888"/>
        <a:ext cx="7031277" cy="652851"/>
      </dsp:txXfrm>
    </dsp:sp>
    <dsp:sp modelId="{D60C7074-0D38-4CEC-97D0-E28AC0F824EF}">
      <dsp:nvSpPr>
        <dsp:cNvPr id="0" name=""/>
        <dsp:cNvSpPr/>
      </dsp:nvSpPr>
      <dsp:spPr>
        <a:xfrm>
          <a:off x="3475283" y="1543253"/>
          <a:ext cx="652851" cy="65285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3DF8B9-C5B3-4E8B-8730-1BBD6C8CB981}">
      <dsp:nvSpPr>
        <dsp:cNvPr id="0" name=""/>
        <dsp:cNvSpPr/>
      </dsp:nvSpPr>
      <dsp:spPr>
        <a:xfrm>
          <a:off x="4128135" y="1543253"/>
          <a:ext cx="451521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IN" sz="1400" b="1" i="0" kern="1200" dirty="0">
              <a:latin typeface="Aharoni" panose="02010803020104030203" pitchFamily="2" charset="-79"/>
              <a:cs typeface="Aharoni" panose="02010803020104030203" pitchFamily="2" charset="-79"/>
            </a:rPr>
            <a:t>Exposure to Real-World Projects</a:t>
          </a:r>
          <a:endParaRPr lang="en-IN" sz="1400" b="1" kern="1200" dirty="0">
            <a:latin typeface="Aharoni" panose="02010803020104030203" pitchFamily="2" charset="-79"/>
            <a:cs typeface="Aharoni" panose="02010803020104030203" pitchFamily="2" charset="-79"/>
          </a:endParaRPr>
        </a:p>
      </dsp:txBody>
      <dsp:txXfrm>
        <a:off x="4128135" y="1543253"/>
        <a:ext cx="4515217" cy="652851"/>
      </dsp:txXfrm>
    </dsp:sp>
    <dsp:sp modelId="{F51186F3-3FAB-4212-A506-BE6AA735A22A}">
      <dsp:nvSpPr>
        <dsp:cNvPr id="0" name=""/>
        <dsp:cNvSpPr/>
      </dsp:nvSpPr>
      <dsp:spPr>
        <a:xfrm>
          <a:off x="3475283" y="2313618"/>
          <a:ext cx="652851" cy="65285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E54702-8960-4E79-B1C0-8968D184D098}">
      <dsp:nvSpPr>
        <dsp:cNvPr id="0" name=""/>
        <dsp:cNvSpPr/>
      </dsp:nvSpPr>
      <dsp:spPr>
        <a:xfrm>
          <a:off x="4128135" y="2313618"/>
          <a:ext cx="451521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Aharoni" panose="02010803020104030203" pitchFamily="2" charset="-79"/>
              <a:cs typeface="Aharoni" panose="02010803020104030203" pitchFamily="2" charset="-79"/>
            </a:rPr>
            <a:t>Interns worked on genuine projects, fostering a deeper understanding of software development.</a:t>
          </a:r>
          <a:endParaRPr lang="en-IN" sz="1400" b="0" kern="1200" dirty="0">
            <a:latin typeface="Aharoni" panose="02010803020104030203" pitchFamily="2" charset="-79"/>
            <a:cs typeface="Aharoni" panose="02010803020104030203" pitchFamily="2" charset="-79"/>
          </a:endParaRPr>
        </a:p>
      </dsp:txBody>
      <dsp:txXfrm>
        <a:off x="4128135" y="2313618"/>
        <a:ext cx="4515217" cy="652851"/>
      </dsp:txXfrm>
    </dsp:sp>
    <dsp:sp modelId="{DA4A9FF9-12E0-4767-8D91-78589A699434}">
      <dsp:nvSpPr>
        <dsp:cNvPr id="0" name=""/>
        <dsp:cNvSpPr/>
      </dsp:nvSpPr>
      <dsp:spPr>
        <a:xfrm>
          <a:off x="3475283" y="3083983"/>
          <a:ext cx="652851" cy="65285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977B0-FABC-4FBE-87E7-F00F60DAF07B}">
      <dsp:nvSpPr>
        <dsp:cNvPr id="0" name=""/>
        <dsp:cNvSpPr/>
      </dsp:nvSpPr>
      <dsp:spPr>
        <a:xfrm>
          <a:off x="4128135" y="3083983"/>
          <a:ext cx="451521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IN" sz="1400" b="1" i="0" kern="1200" dirty="0">
              <a:latin typeface="Aharoni" panose="02010803020104030203" pitchFamily="2" charset="-79"/>
              <a:cs typeface="Aharoni" panose="02010803020104030203" pitchFamily="2" charset="-79"/>
            </a:rPr>
            <a:t>Faster Professional Growth</a:t>
          </a:r>
          <a:endParaRPr lang="en-IN" sz="1400" kern="1200" dirty="0">
            <a:latin typeface="Aharoni" panose="02010803020104030203" pitchFamily="2" charset="-79"/>
            <a:cs typeface="Aharoni" panose="02010803020104030203" pitchFamily="2" charset="-79"/>
          </a:endParaRPr>
        </a:p>
      </dsp:txBody>
      <dsp:txXfrm>
        <a:off x="4128135" y="3083983"/>
        <a:ext cx="4515217" cy="652851"/>
      </dsp:txXfrm>
    </dsp:sp>
    <dsp:sp modelId="{1F8CFB7C-474F-403E-AB9E-28250794987D}">
      <dsp:nvSpPr>
        <dsp:cNvPr id="0" name=""/>
        <dsp:cNvSpPr/>
      </dsp:nvSpPr>
      <dsp:spPr>
        <a:xfrm>
          <a:off x="3475283" y="3854348"/>
          <a:ext cx="652851" cy="652851"/>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05A45A-9F63-434C-A684-87F16A5F2DD6}">
      <dsp:nvSpPr>
        <dsp:cNvPr id="0" name=""/>
        <dsp:cNvSpPr/>
      </dsp:nvSpPr>
      <dsp:spPr>
        <a:xfrm>
          <a:off x="4128135" y="3854348"/>
          <a:ext cx="4515217" cy="65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l" defTabSz="622300">
            <a:lnSpc>
              <a:spcPct val="90000"/>
            </a:lnSpc>
            <a:spcBef>
              <a:spcPct val="0"/>
            </a:spcBef>
            <a:spcAft>
              <a:spcPct val="35000"/>
            </a:spcAft>
            <a:buNone/>
          </a:pPr>
          <a:r>
            <a:rPr lang="en-US" sz="1400" b="0" i="0" kern="1200" dirty="0">
              <a:latin typeface="Aharoni" panose="02010803020104030203" pitchFamily="2" charset="-79"/>
              <a:cs typeface="Aharoni" panose="02010803020104030203" pitchFamily="2" charset="-79"/>
            </a:rPr>
            <a:t>The program aimed to support career development through hands-on learning and mentorship.</a:t>
          </a:r>
          <a:endParaRPr lang="en-IN" sz="1400" b="0" kern="1200" dirty="0">
            <a:latin typeface="Aharoni" panose="02010803020104030203" pitchFamily="2" charset="-79"/>
            <a:cs typeface="Aharoni" panose="02010803020104030203" pitchFamily="2" charset="-79"/>
          </a:endParaRPr>
        </a:p>
      </dsp:txBody>
      <dsp:txXfrm>
        <a:off x="4128135" y="3854348"/>
        <a:ext cx="4515217" cy="652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F91E8-BA99-409D-B509-6E8BF64132F5}">
      <dsp:nvSpPr>
        <dsp:cNvPr id="0" name=""/>
        <dsp:cNvSpPr/>
      </dsp:nvSpPr>
      <dsp:spPr>
        <a:xfrm>
          <a:off x="337292" y="333698"/>
          <a:ext cx="2277979" cy="91119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Week-1</a:t>
          </a:r>
        </a:p>
        <a:p>
          <a:pPr marL="0" lvl="0" indent="0" algn="ctr" defTabSz="622300">
            <a:lnSpc>
              <a:spcPct val="90000"/>
            </a:lnSpc>
            <a:spcBef>
              <a:spcPct val="0"/>
            </a:spcBef>
            <a:spcAft>
              <a:spcPct val="35000"/>
            </a:spcAft>
            <a:buNone/>
          </a:pPr>
          <a:r>
            <a:rPr lang="en-IN" sz="1400" kern="1200" dirty="0"/>
            <a:t> Introduction to Firm and environment setup</a:t>
          </a:r>
        </a:p>
      </dsp:txBody>
      <dsp:txXfrm>
        <a:off x="337292" y="333698"/>
        <a:ext cx="2050181" cy="911191"/>
      </dsp:txXfrm>
    </dsp:sp>
    <dsp:sp modelId="{86FD0D5B-AC4A-473B-B755-7E0A5773F360}">
      <dsp:nvSpPr>
        <dsp:cNvPr id="0" name=""/>
        <dsp:cNvSpPr/>
      </dsp:nvSpPr>
      <dsp:spPr>
        <a:xfrm>
          <a:off x="4468029" y="315037"/>
          <a:ext cx="2277979" cy="91119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Week-2</a:t>
          </a:r>
        </a:p>
        <a:p>
          <a:pPr marL="0" lvl="0" indent="0" algn="ctr" defTabSz="622300">
            <a:lnSpc>
              <a:spcPct val="90000"/>
            </a:lnSpc>
            <a:spcBef>
              <a:spcPct val="0"/>
            </a:spcBef>
            <a:spcAft>
              <a:spcPct val="35000"/>
            </a:spcAft>
            <a:buNone/>
          </a:pPr>
          <a:r>
            <a:rPr lang="en-IN" sz="1400" kern="1200" dirty="0"/>
            <a:t> Revision of basic basic python</a:t>
          </a:r>
        </a:p>
      </dsp:txBody>
      <dsp:txXfrm>
        <a:off x="4923625" y="315037"/>
        <a:ext cx="1366788" cy="911191"/>
      </dsp:txXfrm>
    </dsp:sp>
    <dsp:sp modelId="{EEC6EFFB-244F-4F74-91CF-000CCFA7EAD8}">
      <dsp:nvSpPr>
        <dsp:cNvPr id="0" name=""/>
        <dsp:cNvSpPr/>
      </dsp:nvSpPr>
      <dsp:spPr>
        <a:xfrm>
          <a:off x="8750015" y="324368"/>
          <a:ext cx="2277979" cy="91119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Week-3  </a:t>
          </a:r>
        </a:p>
        <a:p>
          <a:pPr marL="0" lvl="0" indent="0" algn="ctr" defTabSz="622300">
            <a:lnSpc>
              <a:spcPct val="90000"/>
            </a:lnSpc>
            <a:spcBef>
              <a:spcPct val="0"/>
            </a:spcBef>
            <a:spcAft>
              <a:spcPct val="35000"/>
            </a:spcAft>
            <a:buNone/>
          </a:pPr>
          <a:r>
            <a:rPr lang="en-IN" sz="1400" kern="1200" dirty="0"/>
            <a:t>Basic of Flask</a:t>
          </a:r>
        </a:p>
      </dsp:txBody>
      <dsp:txXfrm>
        <a:off x="9205611" y="324368"/>
        <a:ext cx="1366788" cy="911191"/>
      </dsp:txXfrm>
    </dsp:sp>
    <dsp:sp modelId="{8E974BA7-9AA8-45A4-8BC7-0D50986E51CD}">
      <dsp:nvSpPr>
        <dsp:cNvPr id="0" name=""/>
        <dsp:cNvSpPr/>
      </dsp:nvSpPr>
      <dsp:spPr>
        <a:xfrm>
          <a:off x="354773" y="3303026"/>
          <a:ext cx="2277979" cy="91119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Week-4 </a:t>
          </a:r>
        </a:p>
        <a:p>
          <a:pPr marL="0" lvl="0" indent="0" algn="ctr" defTabSz="622300">
            <a:lnSpc>
              <a:spcPct val="90000"/>
            </a:lnSpc>
            <a:spcBef>
              <a:spcPct val="0"/>
            </a:spcBef>
            <a:spcAft>
              <a:spcPct val="35000"/>
            </a:spcAft>
            <a:buNone/>
          </a:pPr>
          <a:r>
            <a:rPr lang="en-IN" sz="1400" kern="1200" dirty="0"/>
            <a:t>Flask with Database</a:t>
          </a:r>
        </a:p>
      </dsp:txBody>
      <dsp:txXfrm>
        <a:off x="810369" y="3303026"/>
        <a:ext cx="1366788" cy="911191"/>
      </dsp:txXfrm>
    </dsp:sp>
    <dsp:sp modelId="{DF8C7BC1-BDC9-4B43-B4D6-1F6EC2E0EB24}">
      <dsp:nvSpPr>
        <dsp:cNvPr id="0" name=""/>
        <dsp:cNvSpPr/>
      </dsp:nvSpPr>
      <dsp:spPr>
        <a:xfrm>
          <a:off x="4314753" y="3233593"/>
          <a:ext cx="2277979" cy="91119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Week-5</a:t>
          </a:r>
        </a:p>
        <a:p>
          <a:pPr marL="0" lvl="0" indent="0" algn="ctr" defTabSz="622300">
            <a:lnSpc>
              <a:spcPct val="90000"/>
            </a:lnSpc>
            <a:spcBef>
              <a:spcPct val="0"/>
            </a:spcBef>
            <a:spcAft>
              <a:spcPct val="35000"/>
            </a:spcAft>
            <a:buNone/>
          </a:pPr>
          <a:r>
            <a:rPr lang="en-IN" sz="1400" kern="1200" dirty="0"/>
            <a:t>Using Bootstrap for Front-End</a:t>
          </a:r>
        </a:p>
      </dsp:txBody>
      <dsp:txXfrm>
        <a:off x="4770349" y="3233593"/>
        <a:ext cx="1366788" cy="911191"/>
      </dsp:txXfrm>
    </dsp:sp>
    <dsp:sp modelId="{A2032E04-1F61-418B-9A17-42E79FCA97C9}">
      <dsp:nvSpPr>
        <dsp:cNvPr id="0" name=""/>
        <dsp:cNvSpPr/>
      </dsp:nvSpPr>
      <dsp:spPr>
        <a:xfrm>
          <a:off x="8758745" y="3303026"/>
          <a:ext cx="2277979" cy="911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IN" sz="1400" kern="1200" dirty="0"/>
            <a:t>Week-6</a:t>
          </a:r>
        </a:p>
        <a:p>
          <a:pPr marL="0" lvl="0" indent="0" algn="ctr" defTabSz="622300">
            <a:lnSpc>
              <a:spcPct val="90000"/>
            </a:lnSpc>
            <a:spcBef>
              <a:spcPct val="0"/>
            </a:spcBef>
            <a:spcAft>
              <a:spcPct val="35000"/>
            </a:spcAft>
            <a:buNone/>
          </a:pPr>
          <a:r>
            <a:rPr lang="en-IN" sz="1400" kern="1200" dirty="0"/>
            <a:t>Working on mini project</a:t>
          </a:r>
        </a:p>
      </dsp:txBody>
      <dsp:txXfrm>
        <a:off x="9214341" y="3303026"/>
        <a:ext cx="1366788" cy="911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B84B9-A51F-47D2-9102-B4F228B1746C}">
      <dsp:nvSpPr>
        <dsp:cNvPr id="0" name=""/>
        <dsp:cNvSpPr/>
      </dsp:nvSpPr>
      <dsp:spPr>
        <a:xfrm>
          <a:off x="144" y="0"/>
          <a:ext cx="1929796" cy="4576320"/>
        </a:xfrm>
        <a:prstGeom prst="roundRect">
          <a:avLst>
            <a:gd name="adj" fmla="val 10000"/>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Arial" panose="020B0604020202020204" pitchFamily="34" charset="0"/>
              <a:cs typeface="Arial" panose="020B0604020202020204" pitchFamily="34" charset="0"/>
            </a:rPr>
            <a:t>Software Development Meetings-</a:t>
          </a:r>
        </a:p>
        <a:p>
          <a:pPr marL="0" lvl="0" indent="0" algn="ctr" defTabSz="666750">
            <a:lnSpc>
              <a:spcPct val="90000"/>
            </a:lnSpc>
            <a:spcBef>
              <a:spcPct val="0"/>
            </a:spcBef>
            <a:spcAft>
              <a:spcPct val="35000"/>
            </a:spcAft>
            <a:buNone/>
          </a:pPr>
          <a:r>
            <a:rPr lang="en-US" sz="1200" b="0" i="0" kern="1200" dirty="0">
              <a:latin typeface="Arial" panose="020B0604020202020204" pitchFamily="34" charset="0"/>
              <a:cs typeface="Arial" panose="020B0604020202020204" pitchFamily="34" charset="0"/>
            </a:rPr>
            <a:t>Participated in meetings to discuss project requirements and updates.</a:t>
          </a:r>
          <a:endParaRPr lang="en-IN" sz="1200" b="0" kern="1200" dirty="0">
            <a:latin typeface="Arial" panose="020B0604020202020204" pitchFamily="34" charset="0"/>
            <a:cs typeface="Arial" panose="020B0604020202020204" pitchFamily="34" charset="0"/>
          </a:endParaRPr>
        </a:p>
      </dsp:txBody>
      <dsp:txXfrm>
        <a:off x="144" y="1830528"/>
        <a:ext cx="1929796" cy="1830528"/>
      </dsp:txXfrm>
    </dsp:sp>
    <dsp:sp modelId="{0BB5ED5A-3CA4-4415-AC21-71631E816EB4}">
      <dsp:nvSpPr>
        <dsp:cNvPr id="0" name=""/>
        <dsp:cNvSpPr/>
      </dsp:nvSpPr>
      <dsp:spPr>
        <a:xfrm>
          <a:off x="203085" y="274579"/>
          <a:ext cx="1523914" cy="152391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76E7DA4-864D-41FF-B18D-5B7571E82FA4}">
      <dsp:nvSpPr>
        <dsp:cNvPr id="0" name=""/>
        <dsp:cNvSpPr/>
      </dsp:nvSpPr>
      <dsp:spPr>
        <a:xfrm>
          <a:off x="1987835" y="0"/>
          <a:ext cx="1929796" cy="4576320"/>
        </a:xfrm>
        <a:prstGeom prst="roundRect">
          <a:avLst>
            <a:gd name="adj" fmla="val 10000"/>
          </a:avLst>
        </a:prstGeom>
        <a:gradFill rotWithShape="0">
          <a:gsLst>
            <a:gs pos="0">
              <a:schemeClr val="accent5">
                <a:hueOff val="972009"/>
                <a:satOff val="344"/>
                <a:lumOff val="3059"/>
                <a:alphaOff val="0"/>
                <a:tint val="97000"/>
                <a:satMod val="100000"/>
                <a:lumMod val="102000"/>
              </a:schemeClr>
            </a:gs>
            <a:gs pos="50000">
              <a:schemeClr val="accent5">
                <a:hueOff val="972009"/>
                <a:satOff val="344"/>
                <a:lumOff val="3059"/>
                <a:alphaOff val="0"/>
                <a:shade val="100000"/>
                <a:satMod val="100000"/>
                <a:lumMod val="100000"/>
              </a:schemeClr>
            </a:gs>
            <a:gs pos="100000">
              <a:schemeClr val="accent5">
                <a:hueOff val="972009"/>
                <a:satOff val="344"/>
                <a:lumOff val="3059"/>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Arial" panose="020B0604020202020204" pitchFamily="34" charset="0"/>
              <a:cs typeface="Arial" panose="020B0604020202020204" pitchFamily="34" charset="0"/>
            </a:rPr>
            <a:t>Flask Development- </a:t>
          </a:r>
        </a:p>
        <a:p>
          <a:pPr marL="0" lvl="0" indent="0" algn="ctr" defTabSz="666750">
            <a:lnSpc>
              <a:spcPct val="90000"/>
            </a:lnSpc>
            <a:spcBef>
              <a:spcPct val="0"/>
            </a:spcBef>
            <a:spcAft>
              <a:spcPct val="35000"/>
            </a:spcAft>
            <a:buNone/>
          </a:pPr>
          <a:r>
            <a:rPr lang="en-IN" sz="1200" b="0" kern="1200" dirty="0">
              <a:latin typeface="Arial" panose="020B0604020202020204" pitchFamily="34" charset="0"/>
              <a:cs typeface="Arial" panose="020B0604020202020204" pitchFamily="34" charset="0"/>
            </a:rPr>
            <a:t>training teaches you to build and deploy web application using python’s flask framework</a:t>
          </a:r>
        </a:p>
      </dsp:txBody>
      <dsp:txXfrm>
        <a:off x="1987835" y="1830528"/>
        <a:ext cx="1929796" cy="1830528"/>
      </dsp:txXfrm>
    </dsp:sp>
    <dsp:sp modelId="{C3D71806-E881-4239-BDA3-AB6D97F7B93B}">
      <dsp:nvSpPr>
        <dsp:cNvPr id="0" name=""/>
        <dsp:cNvSpPr/>
      </dsp:nvSpPr>
      <dsp:spPr>
        <a:xfrm>
          <a:off x="2190776" y="274579"/>
          <a:ext cx="1523914" cy="152391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4154C33-2DF7-4982-88CF-E27DBC3DC1F3}">
      <dsp:nvSpPr>
        <dsp:cNvPr id="0" name=""/>
        <dsp:cNvSpPr/>
      </dsp:nvSpPr>
      <dsp:spPr>
        <a:xfrm>
          <a:off x="3975525" y="0"/>
          <a:ext cx="1929796" cy="4576320"/>
        </a:xfrm>
        <a:prstGeom prst="roundRect">
          <a:avLst>
            <a:gd name="adj" fmla="val 10000"/>
          </a:avLst>
        </a:prstGeom>
        <a:gradFill rotWithShape="0">
          <a:gsLst>
            <a:gs pos="0">
              <a:schemeClr val="accent5">
                <a:hueOff val="1944018"/>
                <a:satOff val="687"/>
                <a:lumOff val="6118"/>
                <a:alphaOff val="0"/>
                <a:tint val="97000"/>
                <a:satMod val="100000"/>
                <a:lumMod val="102000"/>
              </a:schemeClr>
            </a:gs>
            <a:gs pos="50000">
              <a:schemeClr val="accent5">
                <a:hueOff val="1944018"/>
                <a:satOff val="687"/>
                <a:lumOff val="6118"/>
                <a:alphaOff val="0"/>
                <a:shade val="100000"/>
                <a:satMod val="100000"/>
                <a:lumMod val="100000"/>
              </a:schemeClr>
            </a:gs>
            <a:gs pos="100000">
              <a:schemeClr val="accent5">
                <a:hueOff val="1944018"/>
                <a:satOff val="687"/>
                <a:lumOff val="6118"/>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IN" sz="1500" b="1" i="0" kern="1200" dirty="0">
              <a:latin typeface="Arial" panose="020B0604020202020204" pitchFamily="34" charset="0"/>
              <a:cs typeface="Arial" panose="020B0604020202020204" pitchFamily="34" charset="0"/>
            </a:rPr>
            <a:t>Project collaboration with team-</a:t>
          </a:r>
        </a:p>
        <a:p>
          <a:pPr marL="0" lvl="0" indent="0" algn="ctr" defTabSz="666750">
            <a:lnSpc>
              <a:spcPct val="90000"/>
            </a:lnSpc>
            <a:spcBef>
              <a:spcPct val="0"/>
            </a:spcBef>
            <a:spcAft>
              <a:spcPct val="35000"/>
            </a:spcAft>
            <a:buNone/>
          </a:pPr>
          <a:r>
            <a:rPr lang="en-IN" sz="1200" b="0" i="0" kern="1200" dirty="0">
              <a:latin typeface="Arial" panose="020B0604020202020204" pitchFamily="34" charset="0"/>
              <a:cs typeface="Arial" panose="020B0604020202020204" pitchFamily="34" charset="0"/>
            </a:rPr>
            <a:t>involves working together to share ideas,tasks,resource and to archieve comman project goals </a:t>
          </a:r>
          <a:endParaRPr lang="en-IN" sz="1200" b="0" kern="1200" dirty="0">
            <a:latin typeface="Arial" panose="020B0604020202020204" pitchFamily="34" charset="0"/>
            <a:cs typeface="Arial" panose="020B0604020202020204" pitchFamily="34" charset="0"/>
          </a:endParaRPr>
        </a:p>
      </dsp:txBody>
      <dsp:txXfrm>
        <a:off x="3975525" y="1830528"/>
        <a:ext cx="1929796" cy="1830528"/>
      </dsp:txXfrm>
    </dsp:sp>
    <dsp:sp modelId="{34F02870-E052-4ACB-BC55-CC74BF91C27E}">
      <dsp:nvSpPr>
        <dsp:cNvPr id="0" name=""/>
        <dsp:cNvSpPr/>
      </dsp:nvSpPr>
      <dsp:spPr>
        <a:xfrm>
          <a:off x="4178466" y="274579"/>
          <a:ext cx="1523914" cy="152391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77D2004-D6B1-42A3-BF81-1592B881B0E6}">
      <dsp:nvSpPr>
        <dsp:cNvPr id="0" name=""/>
        <dsp:cNvSpPr/>
      </dsp:nvSpPr>
      <dsp:spPr>
        <a:xfrm>
          <a:off x="5963216" y="0"/>
          <a:ext cx="1929796" cy="4576320"/>
        </a:xfrm>
        <a:prstGeom prst="roundRect">
          <a:avLst>
            <a:gd name="adj" fmla="val 10000"/>
          </a:avLst>
        </a:prstGeom>
        <a:gradFill rotWithShape="0">
          <a:gsLst>
            <a:gs pos="0">
              <a:schemeClr val="accent5">
                <a:hueOff val="2916027"/>
                <a:satOff val="1031"/>
                <a:lumOff val="9176"/>
                <a:alphaOff val="0"/>
                <a:tint val="97000"/>
                <a:satMod val="100000"/>
                <a:lumMod val="102000"/>
              </a:schemeClr>
            </a:gs>
            <a:gs pos="50000">
              <a:schemeClr val="accent5">
                <a:hueOff val="2916027"/>
                <a:satOff val="1031"/>
                <a:lumOff val="9176"/>
                <a:alphaOff val="0"/>
                <a:shade val="100000"/>
                <a:satMod val="100000"/>
                <a:lumMod val="100000"/>
              </a:schemeClr>
            </a:gs>
            <a:gs pos="100000">
              <a:schemeClr val="accent5">
                <a:hueOff val="2916027"/>
                <a:satOff val="1031"/>
                <a:lumOff val="9176"/>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Arial" panose="020B0604020202020204" pitchFamily="34" charset="0"/>
              <a:cs typeface="Arial" panose="020B0604020202020204" pitchFamily="34" charset="0"/>
            </a:rPr>
            <a:t>Hands-On Coding</a:t>
          </a:r>
          <a:r>
            <a:rPr lang="en-IN" sz="1600" b="1" kern="1200" dirty="0">
              <a:latin typeface="Arial" panose="020B0604020202020204" pitchFamily="34" charset="0"/>
              <a:cs typeface="Arial" panose="020B0604020202020204" pitchFamily="34" charset="0"/>
            </a:rPr>
            <a:t>-</a:t>
          </a:r>
        </a:p>
        <a:p>
          <a:pPr marL="0" lvl="0" indent="0" algn="ctr" defTabSz="711200">
            <a:lnSpc>
              <a:spcPct val="90000"/>
            </a:lnSpc>
            <a:spcBef>
              <a:spcPct val="0"/>
            </a:spcBef>
            <a:spcAft>
              <a:spcPct val="35000"/>
            </a:spcAft>
            <a:buNone/>
          </a:pPr>
          <a:r>
            <a:rPr lang="en-US" sz="1200" b="1" i="0" kern="1200" dirty="0"/>
            <a:t>Engaged in practical coding exercises to strong then programming abilities</a:t>
          </a:r>
          <a:r>
            <a:rPr lang="en-US" sz="1050" b="1" i="0" kern="1200" dirty="0"/>
            <a:t>.</a:t>
          </a:r>
          <a:endParaRPr lang="en-IN" sz="1600" b="1" kern="1200" dirty="0"/>
        </a:p>
      </dsp:txBody>
      <dsp:txXfrm>
        <a:off x="5963216" y="1830528"/>
        <a:ext cx="1929796" cy="1830528"/>
      </dsp:txXfrm>
    </dsp:sp>
    <dsp:sp modelId="{AAE6D9A5-BF6D-4579-BE4F-0F474ED25F27}">
      <dsp:nvSpPr>
        <dsp:cNvPr id="0" name=""/>
        <dsp:cNvSpPr/>
      </dsp:nvSpPr>
      <dsp:spPr>
        <a:xfrm>
          <a:off x="6166157" y="274579"/>
          <a:ext cx="1523914" cy="152391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69827A8-4D5E-46BC-AAC2-180B35A8D283}">
      <dsp:nvSpPr>
        <dsp:cNvPr id="0" name=""/>
        <dsp:cNvSpPr/>
      </dsp:nvSpPr>
      <dsp:spPr>
        <a:xfrm>
          <a:off x="7950906" y="0"/>
          <a:ext cx="1929796" cy="4576320"/>
        </a:xfrm>
        <a:prstGeom prst="roundRect">
          <a:avLst>
            <a:gd name="adj" fmla="val 10000"/>
          </a:avLst>
        </a:prstGeom>
        <a:gradFill rotWithShape="0">
          <a:gsLst>
            <a:gs pos="0">
              <a:schemeClr val="accent5">
                <a:hueOff val="3888036"/>
                <a:satOff val="1374"/>
                <a:lumOff val="12235"/>
                <a:alphaOff val="0"/>
                <a:tint val="97000"/>
                <a:satMod val="100000"/>
                <a:lumMod val="102000"/>
              </a:schemeClr>
            </a:gs>
            <a:gs pos="50000">
              <a:schemeClr val="accent5">
                <a:hueOff val="3888036"/>
                <a:satOff val="1374"/>
                <a:lumOff val="12235"/>
                <a:alphaOff val="0"/>
                <a:shade val="100000"/>
                <a:satMod val="100000"/>
                <a:lumMod val="100000"/>
              </a:schemeClr>
            </a:gs>
            <a:gs pos="100000">
              <a:schemeClr val="accent5">
                <a:hueOff val="3888036"/>
                <a:satOff val="1374"/>
                <a:lumOff val="12235"/>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Arial" panose="020B0604020202020204" pitchFamily="34" charset="0"/>
              <a:cs typeface="Arial" panose="020B0604020202020204" pitchFamily="34" charset="0"/>
            </a:rPr>
            <a:t>Debugging Tasks-</a:t>
          </a:r>
        </a:p>
        <a:p>
          <a:pPr marL="0" lvl="0" indent="0" algn="ctr" defTabSz="711200">
            <a:lnSpc>
              <a:spcPct val="90000"/>
            </a:lnSpc>
            <a:spcBef>
              <a:spcPct val="0"/>
            </a:spcBef>
            <a:spcAft>
              <a:spcPct val="35000"/>
            </a:spcAft>
            <a:buNone/>
          </a:pPr>
          <a:r>
            <a:rPr lang="en-US" sz="1200" b="1" i="0" kern="1200" dirty="0"/>
            <a:t>Conducted debugging sessions to identify and resolve software</a:t>
          </a:r>
        </a:p>
        <a:p>
          <a:pPr marL="0" lvl="0" indent="0" algn="ctr" defTabSz="711200">
            <a:lnSpc>
              <a:spcPct val="90000"/>
            </a:lnSpc>
            <a:spcBef>
              <a:spcPct val="0"/>
            </a:spcBef>
            <a:spcAft>
              <a:spcPct val="35000"/>
            </a:spcAft>
            <a:buNone/>
          </a:pPr>
          <a:r>
            <a:rPr lang="en-US" sz="1200" b="1" i="0" kern="1200" dirty="0"/>
            <a:t>issues</a:t>
          </a:r>
        </a:p>
      </dsp:txBody>
      <dsp:txXfrm>
        <a:off x="7950906" y="1830528"/>
        <a:ext cx="1929796" cy="1830528"/>
      </dsp:txXfrm>
    </dsp:sp>
    <dsp:sp modelId="{DE20DB71-1ED2-4854-B6C0-9A038D30114B}">
      <dsp:nvSpPr>
        <dsp:cNvPr id="0" name=""/>
        <dsp:cNvSpPr/>
      </dsp:nvSpPr>
      <dsp:spPr>
        <a:xfrm>
          <a:off x="8153848" y="274579"/>
          <a:ext cx="1523914" cy="1523914"/>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5DE49E0-B73E-4ECD-BBC1-4BEE7770B0DF}">
      <dsp:nvSpPr>
        <dsp:cNvPr id="0" name=""/>
        <dsp:cNvSpPr/>
      </dsp:nvSpPr>
      <dsp:spPr>
        <a:xfrm>
          <a:off x="9938597" y="0"/>
          <a:ext cx="1929796" cy="4576320"/>
        </a:xfrm>
        <a:prstGeom prst="roundRect">
          <a:avLst>
            <a:gd name="adj" fmla="val 10000"/>
          </a:avLst>
        </a:prstGeom>
        <a:gradFill rotWithShape="0">
          <a:gsLst>
            <a:gs pos="0">
              <a:schemeClr val="accent5">
                <a:hueOff val="4860045"/>
                <a:satOff val="1718"/>
                <a:lumOff val="15294"/>
                <a:alphaOff val="0"/>
                <a:tint val="97000"/>
                <a:satMod val="100000"/>
                <a:lumMod val="102000"/>
              </a:schemeClr>
            </a:gs>
            <a:gs pos="50000">
              <a:schemeClr val="accent5">
                <a:hueOff val="4860045"/>
                <a:satOff val="1718"/>
                <a:lumOff val="15294"/>
                <a:alphaOff val="0"/>
                <a:shade val="100000"/>
                <a:satMod val="100000"/>
                <a:lumMod val="100000"/>
              </a:schemeClr>
            </a:gs>
            <a:gs pos="100000">
              <a:schemeClr val="accent5">
                <a:hueOff val="4860045"/>
                <a:satOff val="1718"/>
                <a:lumOff val="15294"/>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Arial" panose="020B0604020202020204" pitchFamily="34" charset="0"/>
              <a:cs typeface="Arial" panose="020B0604020202020204" pitchFamily="34" charset="0"/>
            </a:rPr>
            <a:t>Collaborative Problem-</a:t>
          </a:r>
        </a:p>
        <a:p>
          <a:pPr marL="0" lvl="0" indent="0" algn="ctr" defTabSz="711200">
            <a:lnSpc>
              <a:spcPct val="90000"/>
            </a:lnSpc>
            <a:spcBef>
              <a:spcPct val="0"/>
            </a:spcBef>
            <a:spcAft>
              <a:spcPct val="35000"/>
            </a:spcAft>
            <a:buNone/>
          </a:pPr>
          <a:r>
            <a:rPr lang="en-IN" sz="1200" b="1" i="0" kern="1200" dirty="0"/>
            <a:t>Solving-</a:t>
          </a:r>
          <a:r>
            <a:rPr lang="en-US" sz="1200" b="1" i="0" kern="1200" dirty="0"/>
            <a:t>Participated in team sessions to collaboratively tackle technical challenges</a:t>
          </a:r>
          <a:r>
            <a:rPr lang="en-US" sz="1600" b="0" i="0" kern="1200" dirty="0"/>
            <a:t>.</a:t>
          </a:r>
          <a:endParaRPr lang="en-IN" sz="1600" kern="1200" dirty="0"/>
        </a:p>
      </dsp:txBody>
      <dsp:txXfrm>
        <a:off x="9938597" y="1830528"/>
        <a:ext cx="1929796" cy="1830528"/>
      </dsp:txXfrm>
    </dsp:sp>
    <dsp:sp modelId="{68DCC869-DA03-42DB-B957-02E782D50A17}">
      <dsp:nvSpPr>
        <dsp:cNvPr id="0" name=""/>
        <dsp:cNvSpPr/>
      </dsp:nvSpPr>
      <dsp:spPr>
        <a:xfrm>
          <a:off x="10141538" y="274579"/>
          <a:ext cx="1523914" cy="1523914"/>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6000" r="-3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443589F-968F-4871-AA79-28F3BB961CD4}">
      <dsp:nvSpPr>
        <dsp:cNvPr id="0" name=""/>
        <dsp:cNvSpPr/>
      </dsp:nvSpPr>
      <dsp:spPr>
        <a:xfrm>
          <a:off x="474741" y="3661056"/>
          <a:ext cx="10919055" cy="686448"/>
        </a:xfrm>
        <a:prstGeom prst="leftRightArrow">
          <a:avLst/>
        </a:prstGeom>
        <a:gradFill rotWithShape="0">
          <a:gsLst>
            <a:gs pos="0">
              <a:schemeClr val="accent5">
                <a:tint val="40000"/>
                <a:hueOff val="0"/>
                <a:satOff val="0"/>
                <a:lumOff val="0"/>
                <a:alphaOff val="0"/>
                <a:tint val="97000"/>
                <a:satMod val="100000"/>
                <a:lumMod val="102000"/>
              </a:schemeClr>
            </a:gs>
            <a:gs pos="50000">
              <a:schemeClr val="accent5">
                <a:tint val="40000"/>
                <a:hueOff val="0"/>
                <a:satOff val="0"/>
                <a:lumOff val="0"/>
                <a:alphaOff val="0"/>
                <a:shade val="100000"/>
                <a:satMod val="100000"/>
                <a:lumMod val="100000"/>
              </a:schemeClr>
            </a:gs>
            <a:gs pos="100000">
              <a:schemeClr val="accent5">
                <a:tint val="40000"/>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AB60-910D-4C6A-88D6-161423472B14}">
      <dsp:nvSpPr>
        <dsp:cNvPr id="0" name=""/>
        <dsp:cNvSpPr/>
      </dsp:nvSpPr>
      <dsp:spPr>
        <a:xfrm>
          <a:off x="0" y="0"/>
          <a:ext cx="11327364" cy="10126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i="0" kern="1200" dirty="0"/>
            <a:t>Continued Internship Opportunities-</a:t>
          </a:r>
          <a:r>
            <a:rPr lang="en-US" sz="2800" b="0" i="0" kern="1200" dirty="0"/>
            <a:t>Explore potential for ongoing internship roles tailored to your skills at Tech-fusion.</a:t>
          </a:r>
          <a:endParaRPr lang="en-IN" sz="2800" kern="1200" dirty="0"/>
        </a:p>
      </dsp:txBody>
      <dsp:txXfrm>
        <a:off x="2366740" y="0"/>
        <a:ext cx="8960623" cy="1012680"/>
      </dsp:txXfrm>
    </dsp:sp>
    <dsp:sp modelId="{D6AA9BB8-3D42-49C6-9680-1F2D640FC6D9}">
      <dsp:nvSpPr>
        <dsp:cNvPr id="0" name=""/>
        <dsp:cNvSpPr/>
      </dsp:nvSpPr>
      <dsp:spPr>
        <a:xfrm>
          <a:off x="101268" y="101268"/>
          <a:ext cx="2265472" cy="8101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2000" b="-6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635612-3B7B-4AB8-BA49-673FC58D2ED4}">
      <dsp:nvSpPr>
        <dsp:cNvPr id="0" name=""/>
        <dsp:cNvSpPr/>
      </dsp:nvSpPr>
      <dsp:spPr>
        <a:xfrm>
          <a:off x="0" y="1113948"/>
          <a:ext cx="11327364" cy="10126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i="0" kern="1200" dirty="0"/>
            <a:t>Full-Time Employment Prospects-</a:t>
          </a:r>
          <a:r>
            <a:rPr lang="en-US" sz="2800" b="0" i="0" kern="1200" dirty="0"/>
            <a:t>Consider transitioning into full-time positions with Tech-fusion after your internship.</a:t>
          </a:r>
          <a:endParaRPr lang="en-IN" sz="2800" kern="1200" dirty="0"/>
        </a:p>
      </dsp:txBody>
      <dsp:txXfrm>
        <a:off x="2366740" y="1113948"/>
        <a:ext cx="8960623" cy="1012680"/>
      </dsp:txXfrm>
    </dsp:sp>
    <dsp:sp modelId="{87E522CC-9133-429F-923E-69713839ED27}">
      <dsp:nvSpPr>
        <dsp:cNvPr id="0" name=""/>
        <dsp:cNvSpPr/>
      </dsp:nvSpPr>
      <dsp:spPr>
        <a:xfrm>
          <a:off x="101268" y="1215216"/>
          <a:ext cx="2265472" cy="8101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5000" b="-5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BC4A66-ECDB-41B8-AFC7-6066DDF9387E}">
      <dsp:nvSpPr>
        <dsp:cNvPr id="0" name=""/>
        <dsp:cNvSpPr/>
      </dsp:nvSpPr>
      <dsp:spPr>
        <a:xfrm>
          <a:off x="0" y="2227896"/>
          <a:ext cx="11327364" cy="10126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i="0" kern="1200" dirty="0"/>
            <a:t>Engagement in  Projects-</a:t>
          </a:r>
          <a:r>
            <a:rPr lang="en-US" sz="2800" b="0" i="0" kern="1200" dirty="0"/>
            <a:t>Participate in upcoming initiatives that promote innovative solutions at Tech-fusion.</a:t>
          </a:r>
          <a:endParaRPr lang="en-IN" sz="2800" kern="1200" dirty="0"/>
        </a:p>
      </dsp:txBody>
      <dsp:txXfrm>
        <a:off x="2366740" y="2227896"/>
        <a:ext cx="8960623" cy="1012680"/>
      </dsp:txXfrm>
    </dsp:sp>
    <dsp:sp modelId="{26430502-1819-49FB-82D6-2C58C45D27FC}">
      <dsp:nvSpPr>
        <dsp:cNvPr id="0" name=""/>
        <dsp:cNvSpPr/>
      </dsp:nvSpPr>
      <dsp:spPr>
        <a:xfrm>
          <a:off x="101268" y="2329164"/>
          <a:ext cx="2265472" cy="81014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F1999-538F-405B-A817-6186D11C3AB2}">
      <dsp:nvSpPr>
        <dsp:cNvPr id="0" name=""/>
        <dsp:cNvSpPr/>
      </dsp:nvSpPr>
      <dsp:spPr>
        <a:xfrm>
          <a:off x="0" y="3341844"/>
          <a:ext cx="11327364" cy="101268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b="1" i="0" kern="1200" dirty="0"/>
            <a:t>Contributing to Innovation-</a:t>
          </a:r>
          <a:r>
            <a:rPr lang="en-US" sz="2800" b="0" i="0" kern="1200" dirty="0"/>
            <a:t>Contribute to cutting-edge projects that harness  technology for real-world applications.</a:t>
          </a:r>
          <a:endParaRPr lang="en-IN" sz="2800" kern="1200" dirty="0"/>
        </a:p>
      </dsp:txBody>
      <dsp:txXfrm>
        <a:off x="2366740" y="3341844"/>
        <a:ext cx="8960623" cy="1012680"/>
      </dsp:txXfrm>
    </dsp:sp>
    <dsp:sp modelId="{781174B4-838D-48CB-B7E5-34A27738F3C7}">
      <dsp:nvSpPr>
        <dsp:cNvPr id="0" name=""/>
        <dsp:cNvSpPr/>
      </dsp:nvSpPr>
      <dsp:spPr>
        <a:xfrm>
          <a:off x="101268" y="3443112"/>
          <a:ext cx="2265472" cy="81014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3000" b="-4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A1E9FCBD-E8E1-4615-BCE3-80ECA8610092}" type="datetimeFigureOut">
              <a:rPr lang="en-IN" smtClean="0"/>
              <a:t>01-10-2024</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02818A4C-46F8-4305-9E9F-F084BE29F9FC}" type="slidenum">
              <a:rPr lang="en-IN" smtClean="0"/>
              <a:t>‹#›</a:t>
            </a:fld>
            <a:endParaRPr lang="en-IN"/>
          </a:p>
        </p:txBody>
      </p:sp>
    </p:spTree>
    <p:extLst>
      <p:ext uri="{BB962C8B-B14F-4D97-AF65-F5344CB8AC3E}">
        <p14:creationId xmlns:p14="http://schemas.microsoft.com/office/powerpoint/2010/main" val="309834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E9FCBD-E8E1-4615-BCE3-80ECA8610092}"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92860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E9FCBD-E8E1-4615-BCE3-80ECA8610092}"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91986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E9FCBD-E8E1-4615-BCE3-80ECA8610092}"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38582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E9FCBD-E8E1-4615-BCE3-80ECA8610092}" type="datetimeFigureOut">
              <a:rPr lang="en-IN" smtClean="0"/>
              <a:t>01-10-2024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2674022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E9FCBD-E8E1-4615-BCE3-80ECA8610092}"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1772806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E9FCBD-E8E1-4615-BCE3-80ECA8610092}" type="datetimeFigureOut">
              <a:rPr lang="en-IN" smtClean="0"/>
              <a:t>01-10-2024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286644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E9FCBD-E8E1-4615-BCE3-80ECA8610092}" type="datetimeFigureOut">
              <a:rPr lang="en-IN" smtClean="0"/>
              <a:t>01-10-2024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885702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E9FCBD-E8E1-4615-BCE3-80ECA8610092}" type="datetimeFigureOut">
              <a:rPr lang="en-IN" smtClean="0"/>
              <a:t>01-10-2024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818A4C-46F8-4305-9E9F-F084BE29F9FC}" type="slidenum">
              <a:rPr lang="en-IN" smtClean="0"/>
              <a:t>‹#›</a:t>
            </a:fld>
            <a:endParaRPr lang="en-IN"/>
          </a:p>
        </p:txBody>
      </p:sp>
    </p:spTree>
    <p:extLst>
      <p:ext uri="{BB962C8B-B14F-4D97-AF65-F5344CB8AC3E}">
        <p14:creationId xmlns:p14="http://schemas.microsoft.com/office/powerpoint/2010/main" val="2347655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1E9FCBD-E8E1-4615-BCE3-80ECA8610092}" type="datetimeFigureOut">
              <a:rPr lang="en-IN" smtClean="0"/>
              <a:t>01-10-2024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2818A4C-46F8-4305-9E9F-F084BE29F9FC}" type="slidenum">
              <a:rPr lang="en-IN" smtClean="0"/>
              <a:t>‹#›</a:t>
            </a:fld>
            <a:endParaRPr lang="en-IN"/>
          </a:p>
        </p:txBody>
      </p:sp>
    </p:spTree>
    <p:extLst>
      <p:ext uri="{BB962C8B-B14F-4D97-AF65-F5344CB8AC3E}">
        <p14:creationId xmlns:p14="http://schemas.microsoft.com/office/powerpoint/2010/main" val="265895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1E9FCBD-E8E1-4615-BCE3-80ECA8610092}" type="datetimeFigureOut">
              <a:rPr lang="en-IN" smtClean="0"/>
              <a:t>01-10-2024</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02818A4C-46F8-4305-9E9F-F084BE29F9FC}" type="slidenum">
              <a:rPr lang="en-IN" smtClean="0"/>
              <a:t>‹#›</a:t>
            </a:fld>
            <a:endParaRPr lang="en-IN"/>
          </a:p>
        </p:txBody>
      </p:sp>
    </p:spTree>
    <p:extLst>
      <p:ext uri="{BB962C8B-B14F-4D97-AF65-F5344CB8AC3E}">
        <p14:creationId xmlns:p14="http://schemas.microsoft.com/office/powerpoint/2010/main" val="179888714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1E9FCBD-E8E1-4615-BCE3-80ECA8610092}" type="datetimeFigureOut">
              <a:rPr lang="en-IN" smtClean="0"/>
              <a:t>01-10-2024</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02818A4C-46F8-4305-9E9F-F084BE29F9FC}" type="slidenum">
              <a:rPr lang="en-IN" smtClean="0"/>
              <a:t>‹#›</a:t>
            </a:fld>
            <a:endParaRPr lang="en-IN"/>
          </a:p>
        </p:txBody>
      </p:sp>
    </p:spTree>
    <p:extLst>
      <p:ext uri="{BB962C8B-B14F-4D97-AF65-F5344CB8AC3E}">
        <p14:creationId xmlns:p14="http://schemas.microsoft.com/office/powerpoint/2010/main" val="1498422467"/>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372E-5B49-45B1-B5EA-293CB6D3519C}"/>
              </a:ext>
            </a:extLst>
          </p:cNvPr>
          <p:cNvSpPr>
            <a:spLocks noGrp="1"/>
          </p:cNvSpPr>
          <p:nvPr>
            <p:ph type="ctrTitle"/>
          </p:nvPr>
        </p:nvSpPr>
        <p:spPr>
          <a:xfrm>
            <a:off x="2682088" y="1088911"/>
            <a:ext cx="6758778" cy="2096266"/>
          </a:xfrm>
        </p:spPr>
        <p:txBody>
          <a:bodyPr anchor="b">
            <a:normAutofit fontScale="90000"/>
          </a:bodyPr>
          <a:lstStyle/>
          <a:p>
            <a:pPr algn="ctr"/>
            <a:r>
              <a:rPr lang="en-US" sz="4000" dirty="0">
                <a:latin typeface="Outfit" pitchFamily="2" charset="0"/>
              </a:rPr>
              <a:t>S.S Agrawal Institute of Engineering &amp; Technology, Navsari</a:t>
            </a:r>
            <a:br>
              <a:rPr lang="en-US" sz="2400" b="1" dirty="0">
                <a:latin typeface="Outfit" pitchFamily="2" charset="0"/>
              </a:rPr>
            </a:br>
            <a:br>
              <a:rPr lang="en-US" sz="2400" b="1" dirty="0">
                <a:latin typeface="Outfit" pitchFamily="2" charset="0"/>
              </a:rPr>
            </a:br>
            <a:br>
              <a:rPr lang="en-IN" sz="5400" b="1" dirty="0">
                <a:latin typeface="Outfit" pitchFamily="2" charset="0"/>
              </a:rPr>
            </a:br>
            <a:endParaRPr lang="en-IN" sz="5200" dirty="0">
              <a:solidFill>
                <a:schemeClr val="tx2"/>
              </a:solidFill>
            </a:endParaRPr>
          </a:p>
        </p:txBody>
      </p:sp>
      <p:sp>
        <p:nvSpPr>
          <p:cNvPr id="3" name="Subtitle 2">
            <a:extLst>
              <a:ext uri="{FF2B5EF4-FFF2-40B4-BE49-F238E27FC236}">
                <a16:creationId xmlns:a16="http://schemas.microsoft.com/office/drawing/2014/main" id="{90B51966-DC39-4F45-9B1E-39E5D2F0A4E2}"/>
              </a:ext>
            </a:extLst>
          </p:cNvPr>
          <p:cNvSpPr>
            <a:spLocks noGrp="1"/>
          </p:cNvSpPr>
          <p:nvPr>
            <p:ph type="subTitle" idx="1"/>
          </p:nvPr>
        </p:nvSpPr>
        <p:spPr>
          <a:xfrm>
            <a:off x="3147351" y="2027847"/>
            <a:ext cx="5449982" cy="612699"/>
          </a:xfrm>
        </p:spPr>
        <p:txBody>
          <a:bodyPr>
            <a:normAutofit/>
          </a:bodyPr>
          <a:lstStyle/>
          <a:p>
            <a:pPr algn="ctr"/>
            <a:r>
              <a:rPr lang="en-US" sz="2000" dirty="0">
                <a:latin typeface="Outfit" pitchFamily="2" charset="0"/>
              </a:rPr>
              <a:t>Computer Engineering Department</a:t>
            </a:r>
            <a:endParaRPr lang="en-IN" sz="2000" dirty="0">
              <a:latin typeface="Outfit" pitchFamily="2" charset="0"/>
            </a:endParaRPr>
          </a:p>
          <a:p>
            <a:endParaRPr lang="en-IN" dirty="0">
              <a:solidFill>
                <a:schemeClr val="tx2"/>
              </a:solidFill>
            </a:endParaRPr>
          </a:p>
        </p:txBody>
      </p:sp>
      <p:pic>
        <p:nvPicPr>
          <p:cNvPr id="29" name="Picture 28">
            <a:extLst>
              <a:ext uri="{FF2B5EF4-FFF2-40B4-BE49-F238E27FC236}">
                <a16:creationId xmlns:a16="http://schemas.microsoft.com/office/drawing/2014/main" id="{1797ED8D-E0D3-4895-9A7A-CF036680C26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95" b="100000" l="0" r="100000"/>
                    </a14:imgEffect>
                  </a14:imgLayer>
                </a14:imgProps>
              </a:ext>
              <a:ext uri="{28A0092B-C50C-407E-A947-70E740481C1C}">
                <a14:useLocalDpi xmlns:a14="http://schemas.microsoft.com/office/drawing/2010/main" val="0"/>
              </a:ext>
            </a:extLst>
          </a:blip>
          <a:srcRect l="15015" t="14668" r="14700" b="15047"/>
          <a:stretch/>
        </p:blipFill>
        <p:spPr>
          <a:xfrm>
            <a:off x="648806" y="326567"/>
            <a:ext cx="1828800" cy="1828800"/>
          </a:xfrm>
          <a:prstGeom prst="rect">
            <a:avLst/>
          </a:prstGeom>
        </p:spPr>
      </p:pic>
      <p:pic>
        <p:nvPicPr>
          <p:cNvPr id="30" name="Picture 29">
            <a:extLst>
              <a:ext uri="{FF2B5EF4-FFF2-40B4-BE49-F238E27FC236}">
                <a16:creationId xmlns:a16="http://schemas.microsoft.com/office/drawing/2014/main" id="{422812C5-73FE-43C6-82F0-28878DF94D04}"/>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95000" l="6341" r="91341">
                        <a14:foregroundMark x1="35854" y1="79655" x2="35854" y2="79655"/>
                        <a14:foregroundMark x1="49756" y1="80862" x2="49756" y2="80862"/>
                        <a14:foregroundMark x1="66829" y1="60000" x2="66829" y2="60000"/>
                        <a14:foregroundMark x1="67927" y1="23448" x2="67927" y2="23448"/>
                        <a14:foregroundMark x1="64390" y1="13966" x2="64390" y2="13966"/>
                        <a14:foregroundMark x1="47195" y1="37414" x2="47195" y2="37414"/>
                        <a14:foregroundMark x1="56585" y1="53966" x2="56585" y2="53966"/>
                        <a14:foregroundMark x1="58049" y1="51034" x2="58049" y2="51034"/>
                        <a14:foregroundMark x1="57927" y1="55517" x2="57927" y2="55517"/>
                        <a14:foregroundMark x1="36220" y1="70517" x2="36220" y2="70517"/>
                        <a14:foregroundMark x1="43902" y1="78966" x2="43902" y2="78966"/>
                        <a14:foregroundMark x1="40732" y1="77241" x2="40732" y2="77241"/>
                        <a14:foregroundMark x1="68415" y1="29483" x2="68415" y2="29483"/>
                      </a14:backgroundRemoval>
                    </a14:imgEffect>
                  </a14:imgLayer>
                </a14:imgProps>
              </a:ext>
              <a:ext uri="{28A0092B-C50C-407E-A947-70E740481C1C}">
                <a14:useLocalDpi xmlns:a14="http://schemas.microsoft.com/office/drawing/2010/main" val="0"/>
              </a:ext>
            </a:extLst>
          </a:blip>
          <a:srcRect l="17944" t="5547" r="18836" b="5073"/>
          <a:stretch/>
        </p:blipFill>
        <p:spPr>
          <a:xfrm>
            <a:off x="9645348" y="330680"/>
            <a:ext cx="1828800" cy="1828800"/>
          </a:xfrm>
          <a:prstGeom prst="rect">
            <a:avLst/>
          </a:prstGeom>
        </p:spPr>
      </p:pic>
      <p:sp>
        <p:nvSpPr>
          <p:cNvPr id="38" name="TextBox 37">
            <a:extLst>
              <a:ext uri="{FF2B5EF4-FFF2-40B4-BE49-F238E27FC236}">
                <a16:creationId xmlns:a16="http://schemas.microsoft.com/office/drawing/2014/main" id="{54A6EDCF-5F23-4317-9049-666E17B7BA84}"/>
              </a:ext>
            </a:extLst>
          </p:cNvPr>
          <p:cNvSpPr txBox="1"/>
          <p:nvPr/>
        </p:nvSpPr>
        <p:spPr>
          <a:xfrm>
            <a:off x="-74645" y="2822786"/>
            <a:ext cx="12055151" cy="369332"/>
          </a:xfrm>
          <a:prstGeom prst="rect">
            <a:avLst/>
          </a:prstGeom>
          <a:noFill/>
        </p:spPr>
        <p:txBody>
          <a:bodyPr wrap="square">
            <a:spAutoFit/>
          </a:bodyPr>
          <a:lstStyle/>
          <a:p>
            <a:pPr algn="ctr"/>
            <a:r>
              <a:rPr lang="en-US" sz="1800" dirty="0">
                <a:latin typeface="Outfit" pitchFamily="2" charset="0"/>
              </a:rPr>
              <a:t>Subject: Summer Internship-II (4350704)</a:t>
            </a:r>
            <a:endParaRPr lang="en-IN" sz="1800" dirty="0">
              <a:latin typeface="Outfit" pitchFamily="2" charset="0"/>
            </a:endParaRPr>
          </a:p>
        </p:txBody>
      </p:sp>
      <p:sp>
        <p:nvSpPr>
          <p:cNvPr id="11" name="TextBox 10">
            <a:extLst>
              <a:ext uri="{FF2B5EF4-FFF2-40B4-BE49-F238E27FC236}">
                <a16:creationId xmlns:a16="http://schemas.microsoft.com/office/drawing/2014/main" id="{75841A5B-44D6-4A9D-9E51-29FA91A999B3}"/>
              </a:ext>
            </a:extLst>
          </p:cNvPr>
          <p:cNvSpPr txBox="1"/>
          <p:nvPr/>
        </p:nvSpPr>
        <p:spPr>
          <a:xfrm>
            <a:off x="3320420" y="3634827"/>
            <a:ext cx="5562323" cy="707886"/>
          </a:xfrm>
          <a:prstGeom prst="rect">
            <a:avLst/>
          </a:prstGeom>
          <a:noFill/>
        </p:spPr>
        <p:txBody>
          <a:bodyPr wrap="square" rtlCol="0">
            <a:spAutoFit/>
          </a:bodyPr>
          <a:lstStyle/>
          <a:p>
            <a:pPr algn="ctr"/>
            <a:r>
              <a:rPr lang="en-US" sz="4000" b="1" dirty="0">
                <a:latin typeface="Outfit" pitchFamily="2" charset="0"/>
              </a:rPr>
              <a:t>Food-Ordering Website</a:t>
            </a:r>
            <a:endParaRPr lang="en-IN" sz="4000" b="1" dirty="0">
              <a:latin typeface="Outfit" pitchFamily="2" charset="0"/>
            </a:endParaRPr>
          </a:p>
        </p:txBody>
      </p:sp>
      <p:sp>
        <p:nvSpPr>
          <p:cNvPr id="31" name="TextBox 30">
            <a:extLst>
              <a:ext uri="{FF2B5EF4-FFF2-40B4-BE49-F238E27FC236}">
                <a16:creationId xmlns:a16="http://schemas.microsoft.com/office/drawing/2014/main" id="{71DE8692-D40E-4C36-9A77-6F8EF65DDC2C}"/>
              </a:ext>
            </a:extLst>
          </p:cNvPr>
          <p:cNvSpPr txBox="1"/>
          <p:nvPr/>
        </p:nvSpPr>
        <p:spPr>
          <a:xfrm>
            <a:off x="-307605" y="2439572"/>
            <a:ext cx="12191695" cy="369332"/>
          </a:xfrm>
          <a:prstGeom prst="rect">
            <a:avLst/>
          </a:prstGeom>
          <a:noFill/>
        </p:spPr>
        <p:txBody>
          <a:bodyPr wrap="square" rtlCol="0">
            <a:spAutoFit/>
          </a:bodyPr>
          <a:lstStyle/>
          <a:p>
            <a:pPr algn="ctr"/>
            <a:r>
              <a:rPr lang="en-US" sz="1800" dirty="0">
                <a:latin typeface="Outfit" pitchFamily="2" charset="0"/>
              </a:rPr>
              <a:t>Semester: V</a:t>
            </a:r>
            <a:endParaRPr lang="en-IN" sz="1800" dirty="0">
              <a:latin typeface="Outfit" pitchFamily="2" charset="0"/>
            </a:endParaRPr>
          </a:p>
        </p:txBody>
      </p:sp>
      <p:sp>
        <p:nvSpPr>
          <p:cNvPr id="32" name="Rectangle 31">
            <a:extLst>
              <a:ext uri="{FF2B5EF4-FFF2-40B4-BE49-F238E27FC236}">
                <a16:creationId xmlns:a16="http://schemas.microsoft.com/office/drawing/2014/main" id="{1FE3AE6A-252B-47C6-B896-DC680B416D23}"/>
              </a:ext>
            </a:extLst>
          </p:cNvPr>
          <p:cNvSpPr/>
          <p:nvPr/>
        </p:nvSpPr>
        <p:spPr>
          <a:xfrm>
            <a:off x="0" y="5383840"/>
            <a:ext cx="12191695" cy="147416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6" name="TextBox 35">
            <a:extLst>
              <a:ext uri="{FF2B5EF4-FFF2-40B4-BE49-F238E27FC236}">
                <a16:creationId xmlns:a16="http://schemas.microsoft.com/office/drawing/2014/main" id="{77372FFD-65CE-4EFA-A01D-E7356DD576C2}"/>
              </a:ext>
            </a:extLst>
          </p:cNvPr>
          <p:cNvSpPr txBox="1"/>
          <p:nvPr/>
        </p:nvSpPr>
        <p:spPr>
          <a:xfrm>
            <a:off x="439013" y="5826273"/>
            <a:ext cx="3175218" cy="707886"/>
          </a:xfrm>
          <a:prstGeom prst="rect">
            <a:avLst/>
          </a:prstGeom>
          <a:noFill/>
        </p:spPr>
        <p:txBody>
          <a:bodyPr wrap="square" rtlCol="0">
            <a:spAutoFit/>
          </a:bodyPr>
          <a:lstStyle/>
          <a:p>
            <a:r>
              <a:rPr lang="en-IN" sz="2000" dirty="0"/>
              <a:t>Prepared By:</a:t>
            </a:r>
          </a:p>
          <a:p>
            <a:r>
              <a:rPr lang="en-IN" sz="2000" b="1" dirty="0"/>
              <a:t>Nitesh P. Nadar</a:t>
            </a:r>
          </a:p>
        </p:txBody>
      </p:sp>
      <p:sp>
        <p:nvSpPr>
          <p:cNvPr id="52" name="TextBox 51">
            <a:extLst>
              <a:ext uri="{FF2B5EF4-FFF2-40B4-BE49-F238E27FC236}">
                <a16:creationId xmlns:a16="http://schemas.microsoft.com/office/drawing/2014/main" id="{8A487B20-8A70-4F83-A5A9-00ACDECCEA59}"/>
              </a:ext>
            </a:extLst>
          </p:cNvPr>
          <p:cNvSpPr txBox="1"/>
          <p:nvPr/>
        </p:nvSpPr>
        <p:spPr>
          <a:xfrm>
            <a:off x="4328001" y="5766900"/>
            <a:ext cx="2659224" cy="707886"/>
          </a:xfrm>
          <a:prstGeom prst="rect">
            <a:avLst/>
          </a:prstGeom>
          <a:noFill/>
        </p:spPr>
        <p:txBody>
          <a:bodyPr wrap="square" rtlCol="0">
            <a:spAutoFit/>
          </a:bodyPr>
          <a:lstStyle/>
          <a:p>
            <a:pPr algn="ctr"/>
            <a:r>
              <a:rPr lang="en-IN" sz="2000" dirty="0"/>
              <a:t>Faculty Mentor:</a:t>
            </a:r>
          </a:p>
          <a:p>
            <a:pPr algn="ctr"/>
            <a:r>
              <a:rPr lang="en-IN" sz="2000" b="1" dirty="0"/>
              <a:t>Prof. Bhavana B. Ahir</a:t>
            </a:r>
          </a:p>
        </p:txBody>
      </p:sp>
      <p:sp>
        <p:nvSpPr>
          <p:cNvPr id="53" name="TextBox 52">
            <a:extLst>
              <a:ext uri="{FF2B5EF4-FFF2-40B4-BE49-F238E27FC236}">
                <a16:creationId xmlns:a16="http://schemas.microsoft.com/office/drawing/2014/main" id="{C4C02EC4-D54E-4286-941F-E318C8D0F698}"/>
              </a:ext>
            </a:extLst>
          </p:cNvPr>
          <p:cNvSpPr txBox="1"/>
          <p:nvPr/>
        </p:nvSpPr>
        <p:spPr>
          <a:xfrm>
            <a:off x="9064672" y="5766900"/>
            <a:ext cx="2819418" cy="707886"/>
          </a:xfrm>
          <a:prstGeom prst="rect">
            <a:avLst/>
          </a:prstGeom>
          <a:noFill/>
        </p:spPr>
        <p:txBody>
          <a:bodyPr wrap="square" rtlCol="0">
            <a:spAutoFit/>
          </a:bodyPr>
          <a:lstStyle/>
          <a:p>
            <a:pPr algn="ctr"/>
            <a:r>
              <a:rPr lang="en-IN" sz="2000" dirty="0"/>
              <a:t>Industry Mentor:</a:t>
            </a:r>
          </a:p>
          <a:p>
            <a:pPr algn="ctr"/>
            <a:r>
              <a:rPr lang="en-IN" sz="2000" b="1" dirty="0"/>
              <a:t>Mr. Meet Patel</a:t>
            </a:r>
          </a:p>
        </p:txBody>
      </p:sp>
    </p:spTree>
    <p:extLst>
      <p:ext uri="{BB962C8B-B14F-4D97-AF65-F5344CB8AC3E}">
        <p14:creationId xmlns:p14="http://schemas.microsoft.com/office/powerpoint/2010/main" val="20676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food menu&#10;&#10;Description automatically generated">
            <a:extLst>
              <a:ext uri="{FF2B5EF4-FFF2-40B4-BE49-F238E27FC236}">
                <a16:creationId xmlns:a16="http://schemas.microsoft.com/office/drawing/2014/main" id="{15FFDD12-441D-4D13-8721-C5E9EA7A4D6B}"/>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333" t="2816" r="333"/>
          <a:stretch/>
        </p:blipFill>
        <p:spPr bwMode="auto">
          <a:xfrm>
            <a:off x="676275" y="1229495"/>
            <a:ext cx="10753725" cy="45672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182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menu&#10;&#10;Description automatically generated">
            <a:extLst>
              <a:ext uri="{FF2B5EF4-FFF2-40B4-BE49-F238E27FC236}">
                <a16:creationId xmlns:a16="http://schemas.microsoft.com/office/drawing/2014/main" id="{A2D5B46B-D95A-43E4-8C65-DE9439F3B98D}"/>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999" t="455" r="-445" b="-909"/>
          <a:stretch/>
        </p:blipFill>
        <p:spPr bwMode="auto">
          <a:xfrm>
            <a:off x="742983" y="531813"/>
            <a:ext cx="10620308" cy="52466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39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EDB8394-87B5-4209-8882-ABB9D54DDAD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137" y="1270593"/>
            <a:ext cx="10753725" cy="5212554"/>
          </a:xfrm>
          <a:prstGeom prst="rect">
            <a:avLst/>
          </a:prstGeom>
        </p:spPr>
      </p:pic>
      <p:sp>
        <p:nvSpPr>
          <p:cNvPr id="2" name="TextBox 1">
            <a:extLst>
              <a:ext uri="{FF2B5EF4-FFF2-40B4-BE49-F238E27FC236}">
                <a16:creationId xmlns:a16="http://schemas.microsoft.com/office/drawing/2014/main" id="{82EEEB6D-D2E2-4338-B5AA-4C5773A0E201}"/>
              </a:ext>
            </a:extLst>
          </p:cNvPr>
          <p:cNvSpPr txBox="1"/>
          <p:nvPr/>
        </p:nvSpPr>
        <p:spPr>
          <a:xfrm>
            <a:off x="0" y="513184"/>
            <a:ext cx="12192000" cy="769441"/>
          </a:xfrm>
          <a:prstGeom prst="rect">
            <a:avLst/>
          </a:prstGeom>
          <a:noFill/>
        </p:spPr>
        <p:txBody>
          <a:bodyPr wrap="square" rtlCol="0">
            <a:spAutoFit/>
          </a:bodyPr>
          <a:lstStyle/>
          <a:p>
            <a:pPr algn="ctr"/>
            <a:r>
              <a:rPr lang="en-IN" sz="4400" dirty="0">
                <a:solidFill>
                  <a:schemeClr val="accent1"/>
                </a:solidFill>
                <a:latin typeface="Aharoni" panose="02010803020104030203" pitchFamily="2" charset="-79"/>
                <a:cs typeface="Aharoni" panose="02010803020104030203" pitchFamily="2" charset="-79"/>
              </a:rPr>
              <a:t>ADMIN PAGE</a:t>
            </a:r>
          </a:p>
        </p:txBody>
      </p:sp>
    </p:spTree>
    <p:extLst>
      <p:ext uri="{BB962C8B-B14F-4D97-AF65-F5344CB8AC3E}">
        <p14:creationId xmlns:p14="http://schemas.microsoft.com/office/powerpoint/2010/main" val="22693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201545-3B8F-4188-A91E-8F9B4582D54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9137" y="382355"/>
            <a:ext cx="10753725" cy="4958032"/>
          </a:xfrm>
          <a:prstGeom prst="rect">
            <a:avLst/>
          </a:prstGeom>
        </p:spPr>
      </p:pic>
    </p:spTree>
    <p:extLst>
      <p:ext uri="{BB962C8B-B14F-4D97-AF65-F5344CB8AC3E}">
        <p14:creationId xmlns:p14="http://schemas.microsoft.com/office/powerpoint/2010/main" val="192790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B503C8E0-79B6-42AA-BFB8-774318CB1D87}"/>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1534"/>
          <a:stretch/>
        </p:blipFill>
        <p:spPr bwMode="auto">
          <a:xfrm>
            <a:off x="832310" y="765143"/>
            <a:ext cx="10385670" cy="49387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97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food menu&#10;&#10;Description automatically generated">
            <a:extLst>
              <a:ext uri="{FF2B5EF4-FFF2-40B4-BE49-F238E27FC236}">
                <a16:creationId xmlns:a16="http://schemas.microsoft.com/office/drawing/2014/main" id="{2E0CDC12-A511-4D6B-88E4-FCA0AD880257}"/>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0930" y="1068019"/>
            <a:ext cx="10648514" cy="5216525"/>
          </a:xfrm>
          <a:prstGeom prst="rect">
            <a:avLst/>
          </a:prstGeom>
        </p:spPr>
      </p:pic>
      <p:sp>
        <p:nvSpPr>
          <p:cNvPr id="2" name="TextBox 1">
            <a:extLst>
              <a:ext uri="{FF2B5EF4-FFF2-40B4-BE49-F238E27FC236}">
                <a16:creationId xmlns:a16="http://schemas.microsoft.com/office/drawing/2014/main" id="{1D0045F4-C457-4290-BA51-5E04C4A01364}"/>
              </a:ext>
            </a:extLst>
          </p:cNvPr>
          <p:cNvSpPr txBox="1"/>
          <p:nvPr/>
        </p:nvSpPr>
        <p:spPr>
          <a:xfrm>
            <a:off x="0" y="298578"/>
            <a:ext cx="12192000" cy="769441"/>
          </a:xfrm>
          <a:prstGeom prst="rect">
            <a:avLst/>
          </a:prstGeom>
          <a:noFill/>
        </p:spPr>
        <p:txBody>
          <a:bodyPr wrap="square" rtlCol="0">
            <a:spAutoFit/>
          </a:bodyPr>
          <a:lstStyle/>
          <a:p>
            <a:pPr algn="ctr"/>
            <a:r>
              <a:rPr lang="en-IN" sz="4400" dirty="0">
                <a:solidFill>
                  <a:schemeClr val="accent1"/>
                </a:solidFill>
                <a:latin typeface="Aharoni" panose="02010803020104030203" pitchFamily="2" charset="-79"/>
                <a:cs typeface="Aharoni" panose="02010803020104030203" pitchFamily="2" charset="-79"/>
              </a:rPr>
              <a:t>FOOD CART PAGE</a:t>
            </a:r>
          </a:p>
        </p:txBody>
      </p:sp>
    </p:spTree>
    <p:extLst>
      <p:ext uri="{BB962C8B-B14F-4D97-AF65-F5344CB8AC3E}">
        <p14:creationId xmlns:p14="http://schemas.microsoft.com/office/powerpoint/2010/main" val="21279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B4F9C39A-80D0-4D48-BECB-CCD40ADA50F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6275" y="513228"/>
            <a:ext cx="10753725" cy="5256869"/>
          </a:xfrm>
          <a:prstGeom prst="rect">
            <a:avLst/>
          </a:prstGeom>
        </p:spPr>
      </p:pic>
    </p:spTree>
    <p:extLst>
      <p:ext uri="{BB962C8B-B14F-4D97-AF65-F5344CB8AC3E}">
        <p14:creationId xmlns:p14="http://schemas.microsoft.com/office/powerpoint/2010/main" val="167362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B407CBB3-B782-4672-8ACE-09858397845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9570" y="960438"/>
            <a:ext cx="9967135" cy="4818062"/>
          </a:xfrm>
          <a:prstGeom prst="rect">
            <a:avLst/>
          </a:prstGeom>
        </p:spPr>
      </p:pic>
    </p:spTree>
    <p:extLst>
      <p:ext uri="{BB962C8B-B14F-4D97-AF65-F5344CB8AC3E}">
        <p14:creationId xmlns:p14="http://schemas.microsoft.com/office/powerpoint/2010/main" val="262382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0D20D89-767A-4BE2-9966-E15D41101C9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1610" y="969963"/>
            <a:ext cx="9883055" cy="4808537"/>
          </a:xfrm>
          <a:prstGeom prst="rect">
            <a:avLst/>
          </a:prstGeom>
        </p:spPr>
      </p:pic>
    </p:spTree>
    <p:extLst>
      <p:ext uri="{BB962C8B-B14F-4D97-AF65-F5344CB8AC3E}">
        <p14:creationId xmlns:p14="http://schemas.microsoft.com/office/powerpoint/2010/main" val="25016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50A7-35A4-4817-A2E5-35079513460C}"/>
              </a:ext>
            </a:extLst>
          </p:cNvPr>
          <p:cNvSpPr>
            <a:spLocks noGrp="1"/>
          </p:cNvSpPr>
          <p:nvPr>
            <p:ph type="title"/>
          </p:nvPr>
        </p:nvSpPr>
        <p:spPr/>
        <p:txBody>
          <a:bodyPr>
            <a:normAutofit/>
          </a:bodyPr>
          <a:lstStyle/>
          <a:p>
            <a:pPr algn="ctr"/>
            <a:r>
              <a:rPr lang="en-IN" sz="4400" b="1"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F980FE22-4D3D-441F-8615-04D67CD3AA18}"/>
              </a:ext>
            </a:extLst>
          </p:cNvPr>
          <p:cNvSpPr>
            <a:spLocks noGrp="1"/>
          </p:cNvSpPr>
          <p:nvPr>
            <p:ph idx="1"/>
          </p:nvPr>
        </p:nvSpPr>
        <p:spPr/>
        <p:txBody>
          <a:bodyPr/>
          <a:lstStyle/>
          <a:p>
            <a:endParaRPr lang="en-US" sz="1400" dirty="0"/>
          </a:p>
          <a:p>
            <a:pPr algn="just"/>
            <a:r>
              <a:rPr lang="en-US" sz="1400" dirty="0">
                <a:latin typeface="Arial" panose="020B0604020202020204" pitchFamily="34" charset="0"/>
                <a:cs typeface="Arial" panose="020B0604020202020204" pitchFamily="34" charset="0"/>
              </a:rPr>
              <a:t>In conclusion, the development of a food ordering website offers significant advantages for both customers and businesses. It streamlines the process of ordering food, providing convenience, speed, and accessibility, while enabling businesses to expand their customer base, improve operational efficiency, and increase sales.</a:t>
            </a:r>
          </a:p>
          <a:p>
            <a:pPr algn="just"/>
            <a:r>
              <a:rPr lang="en-US" sz="1400" dirty="0"/>
              <a:t> </a:t>
            </a:r>
            <a:r>
              <a:rPr lang="en-US" sz="1400" dirty="0">
                <a:latin typeface="Arial" panose="020B0604020202020204" pitchFamily="34" charset="0"/>
                <a:cs typeface="Arial" panose="020B0604020202020204" pitchFamily="34" charset="0"/>
              </a:rPr>
              <a:t>A well-designed and user-friendly platform ensures a seamless experience, fostering customer loyalty and enhancing satisfaction. In today's fast-paced environment, such digital solutions are essential for maintaining competitiveness and meeting the evolving needs of the market.</a:t>
            </a:r>
          </a:p>
        </p:txBody>
      </p:sp>
    </p:spTree>
    <p:extLst>
      <p:ext uri="{BB962C8B-B14F-4D97-AF65-F5344CB8AC3E}">
        <p14:creationId xmlns:p14="http://schemas.microsoft.com/office/powerpoint/2010/main" val="29350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9DEF-9A7A-4AAD-9017-D9C46C09BEF5}"/>
              </a:ext>
            </a:extLst>
          </p:cNvPr>
          <p:cNvSpPr>
            <a:spLocks noGrp="1"/>
          </p:cNvSpPr>
          <p:nvPr>
            <p:ph type="title"/>
          </p:nvPr>
        </p:nvSpPr>
        <p:spPr/>
        <p:txBody>
          <a:bodyPr/>
          <a:lstStyle/>
          <a:p>
            <a:pPr algn="ctr"/>
            <a:r>
              <a:rPr lang="en-IN" b="1" dirty="0"/>
              <a:t>OUTLINE</a:t>
            </a:r>
          </a:p>
        </p:txBody>
      </p:sp>
      <p:sp>
        <p:nvSpPr>
          <p:cNvPr id="3" name="Content Placeholder 2">
            <a:extLst>
              <a:ext uri="{FF2B5EF4-FFF2-40B4-BE49-F238E27FC236}">
                <a16:creationId xmlns:a16="http://schemas.microsoft.com/office/drawing/2014/main" id="{25EB1121-D1E8-4428-955C-1134DC19CAB9}"/>
              </a:ext>
            </a:extLst>
          </p:cNvPr>
          <p:cNvSpPr>
            <a:spLocks noGrp="1"/>
          </p:cNvSpPr>
          <p:nvPr>
            <p:ph idx="1"/>
          </p:nvPr>
        </p:nvSpPr>
        <p:spPr/>
        <p:txBody>
          <a:bodyPr/>
          <a:lstStyle/>
          <a:p>
            <a:pPr>
              <a:buFont typeface="Arial" panose="020B0604020202020204" pitchFamily="34" charset="0"/>
              <a:buChar char="•"/>
            </a:pPr>
            <a:r>
              <a:rPr lang="en-IN" b="1" dirty="0"/>
              <a:t>Purpose of Internships</a:t>
            </a:r>
          </a:p>
          <a:p>
            <a:pPr>
              <a:buFont typeface="Arial" panose="020B0604020202020204" pitchFamily="34" charset="0"/>
              <a:buChar char="•"/>
            </a:pPr>
            <a:r>
              <a:rPr lang="en-IN" b="1" dirty="0"/>
              <a:t>Company Profile</a:t>
            </a:r>
          </a:p>
          <a:p>
            <a:pPr>
              <a:buFont typeface="Arial" panose="020B0604020202020204" pitchFamily="34" charset="0"/>
              <a:buChar char="•"/>
            </a:pPr>
            <a:r>
              <a:rPr lang="en-IN" b="1" dirty="0"/>
              <a:t>Internships timeline</a:t>
            </a:r>
          </a:p>
          <a:p>
            <a:pPr>
              <a:buFont typeface="Arial" panose="020B0604020202020204" pitchFamily="34" charset="0"/>
              <a:buChar char="•"/>
            </a:pPr>
            <a:r>
              <a:rPr lang="en-IN" b="1" dirty="0"/>
              <a:t>Internships Activities</a:t>
            </a:r>
          </a:p>
          <a:p>
            <a:pPr>
              <a:buFont typeface="Arial" panose="020B0604020202020204" pitchFamily="34" charset="0"/>
              <a:buChar char="•"/>
            </a:pPr>
            <a:r>
              <a:rPr lang="en-IN" b="1" dirty="0"/>
              <a:t>Moving Forward/Future Work</a:t>
            </a:r>
          </a:p>
          <a:p>
            <a:pPr>
              <a:buFont typeface="Arial" panose="020B0604020202020204" pitchFamily="34" charset="0"/>
              <a:buChar char="•"/>
            </a:pPr>
            <a:r>
              <a:rPr lang="en-IN" b="1" dirty="0"/>
              <a:t>Project Outcomes</a:t>
            </a:r>
          </a:p>
          <a:p>
            <a:pPr>
              <a:buFont typeface="Arial" panose="020B0604020202020204" pitchFamily="34" charset="0"/>
              <a:buChar char="•"/>
            </a:pPr>
            <a:r>
              <a:rPr lang="en-IN" b="1" dirty="0"/>
              <a:t>Conclusion</a:t>
            </a:r>
          </a:p>
          <a:p>
            <a:pPr>
              <a:buFont typeface="Arial" panose="020B0604020202020204" pitchFamily="34" charset="0"/>
              <a:buChar char="•"/>
            </a:pPr>
            <a:r>
              <a:rPr lang="en-IN" b="1" dirty="0"/>
              <a:t>References</a:t>
            </a:r>
          </a:p>
        </p:txBody>
      </p:sp>
    </p:spTree>
    <p:extLst>
      <p:ext uri="{BB962C8B-B14F-4D97-AF65-F5344CB8AC3E}">
        <p14:creationId xmlns:p14="http://schemas.microsoft.com/office/powerpoint/2010/main" val="167226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4A80-8A6D-483A-BEEC-CBAFD78D9302}"/>
              </a:ext>
            </a:extLst>
          </p:cNvPr>
          <p:cNvSpPr>
            <a:spLocks noGrp="1"/>
          </p:cNvSpPr>
          <p:nvPr>
            <p:ph type="title"/>
          </p:nvPr>
        </p:nvSpPr>
        <p:spPr/>
        <p:txBody>
          <a:bodyPr>
            <a:normAutofit/>
          </a:bodyPr>
          <a:lstStyle/>
          <a:p>
            <a:pPr algn="ctr"/>
            <a:r>
              <a:rPr lang="en-IN" sz="4400" dirty="0">
                <a:latin typeface="Amasis MT Pro Black" panose="020B0604020202020204" pitchFamily="18" charset="0"/>
              </a:rPr>
              <a:t>References </a:t>
            </a:r>
          </a:p>
        </p:txBody>
      </p:sp>
      <p:sp>
        <p:nvSpPr>
          <p:cNvPr id="3" name="Content Placeholder 2">
            <a:extLst>
              <a:ext uri="{FF2B5EF4-FFF2-40B4-BE49-F238E27FC236}">
                <a16:creationId xmlns:a16="http://schemas.microsoft.com/office/drawing/2014/main" id="{D8605C0B-1433-4D9A-B33C-CCC4483014EC}"/>
              </a:ext>
            </a:extLst>
          </p:cNvPr>
          <p:cNvSpPr>
            <a:spLocks noGrp="1"/>
          </p:cNvSpPr>
          <p:nvPr>
            <p:ph idx="1"/>
          </p:nvPr>
        </p:nvSpPr>
        <p:spPr>
          <a:xfrm>
            <a:off x="186612" y="1853754"/>
            <a:ext cx="12005387" cy="5004246"/>
          </a:xfrm>
        </p:spPr>
        <p:txBody>
          <a:bodyPr>
            <a:normAutofit/>
          </a:bodyPr>
          <a:lstStyle/>
          <a:p>
            <a:pPr algn="just">
              <a:buFont typeface="Wingdings" panose="05000000000000000000" pitchFamily="2" charset="2"/>
              <a:buChar char="§"/>
            </a:pPr>
            <a:r>
              <a:rPr lang="en-IN" dirty="0">
                <a:latin typeface="Arial Black" panose="020B0A04020102020204" pitchFamily="34" charset="0"/>
                <a:cs typeface="Arial" panose="020B0604020202020204" pitchFamily="34" charset="0"/>
              </a:rPr>
              <a:t>HTML REFERENCES </a:t>
            </a:r>
          </a:p>
          <a:p>
            <a:pPr algn="just">
              <a:buFont typeface="Wingdings" panose="05000000000000000000" pitchFamily="2" charset="2"/>
              <a:buChar char="Ø"/>
            </a:pPr>
            <a:r>
              <a:rPr lang="en-US" b="1" dirty="0"/>
              <a:t>w3schools : https://w3schools.com/html/ </a:t>
            </a:r>
          </a:p>
          <a:p>
            <a:pPr algn="just">
              <a:buFont typeface="Wingdings" panose="05000000000000000000" pitchFamily="2" charset="2"/>
              <a:buChar char="Ø"/>
            </a:pPr>
            <a:r>
              <a:rPr lang="en-US" b="1" dirty="0"/>
              <a:t>HTML Reference : https://htmlreference.io/</a:t>
            </a:r>
          </a:p>
          <a:p>
            <a:pPr algn="just">
              <a:buFont typeface="Wingdings" panose="05000000000000000000" pitchFamily="2" charset="2"/>
              <a:buChar char="§"/>
            </a:pPr>
            <a:r>
              <a:rPr lang="en-IN" dirty="0">
                <a:latin typeface="Arial Black" panose="020B0A04020102020204" pitchFamily="34" charset="0"/>
                <a:cs typeface="Arial" panose="020B0604020202020204" pitchFamily="34" charset="0"/>
              </a:rPr>
              <a:t>CSS REFERENCES </a:t>
            </a:r>
          </a:p>
          <a:p>
            <a:pPr algn="just">
              <a:buFont typeface="Wingdings" panose="05000000000000000000" pitchFamily="2" charset="2"/>
              <a:buChar char="Ø"/>
            </a:pPr>
            <a:r>
              <a:rPr lang="en-US" dirty="0"/>
              <a:t> </a:t>
            </a:r>
            <a:r>
              <a:rPr lang="en-US" b="1" dirty="0"/>
              <a:t>CSS References : https://cssreference.io/ </a:t>
            </a:r>
          </a:p>
          <a:p>
            <a:pPr algn="just">
              <a:buFont typeface="Wingdings" panose="05000000000000000000" pitchFamily="2" charset="2"/>
              <a:buChar char="Ø"/>
            </a:pPr>
            <a:r>
              <a:rPr lang="en-US" b="1" dirty="0"/>
              <a:t>W3schools : https://www.w3schools.com/css/ </a:t>
            </a:r>
            <a:endParaRPr lang="en-IN" b="1"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IN" dirty="0">
                <a:latin typeface="Arial Black" panose="020B0A04020102020204" pitchFamily="34" charset="0"/>
                <a:cs typeface="Aharoni" panose="020B0604020202020204" pitchFamily="2" charset="-79"/>
              </a:rPr>
              <a:t>FLASK REFERENCES </a:t>
            </a:r>
            <a:endParaRPr lang="en-IN" b="1" dirty="0">
              <a:latin typeface="Arial Black" panose="020B0A04020102020204" pitchFamily="34" charset="0"/>
              <a:cs typeface="Aharoni" panose="020B0604020202020204" pitchFamily="2" charset="-79"/>
            </a:endParaRPr>
          </a:p>
          <a:p>
            <a:pPr algn="just">
              <a:buFont typeface="Wingdings" panose="05000000000000000000" pitchFamily="2" charset="2"/>
              <a:buChar char="Ø"/>
            </a:pPr>
            <a:r>
              <a:rPr lang="en-IN" b="1" dirty="0"/>
              <a:t>Tutorial point: https://www.tutorialspoint.com/flask/index.htm/ </a:t>
            </a:r>
          </a:p>
          <a:p>
            <a:pPr marL="0" indent="0" algn="just">
              <a:buNone/>
            </a:pPr>
            <a:endParaRPr lang="en-IN" b="1" dirty="0">
              <a:latin typeface="Elephant" panose="02020904090505020303" pitchFamily="18" charset="0"/>
            </a:endParaRPr>
          </a:p>
          <a:p>
            <a:pPr algn="just">
              <a:buFont typeface="Wingdings" panose="05000000000000000000" pitchFamily="2" charset="2"/>
              <a:buChar char="§"/>
            </a:pPr>
            <a:endParaRPr lang="en-IN" dirty="0">
              <a:latin typeface="Elephant" panose="02020904090505020303" pitchFamily="18" charset="0"/>
            </a:endParaRPr>
          </a:p>
          <a:p>
            <a:pPr algn="just">
              <a:buFont typeface="Wingdings" panose="05000000000000000000" pitchFamily="2" charset="2"/>
              <a:buChar char="§"/>
            </a:pPr>
            <a:endParaRPr lang="en-IN" dirty="0">
              <a:latin typeface="Elephant" panose="02020904090505020303" pitchFamily="18" charset="0"/>
            </a:endParaRPr>
          </a:p>
          <a:p>
            <a:pPr algn="just">
              <a:buFont typeface="Wingdings" panose="05000000000000000000" pitchFamily="2" charset="2"/>
              <a:buChar char="Ø"/>
            </a:pPr>
            <a:endParaRPr lang="en-IN" dirty="0">
              <a:latin typeface="Elephant" panose="02020904090505020303" pitchFamily="18" charset="0"/>
            </a:endParaRPr>
          </a:p>
          <a:p>
            <a:pPr algn="just">
              <a:buFont typeface="Wingdings" panose="05000000000000000000" pitchFamily="2" charset="2"/>
              <a:buChar char="Ø"/>
            </a:pPr>
            <a:endParaRPr lang="en-US" b="1" dirty="0"/>
          </a:p>
        </p:txBody>
      </p:sp>
    </p:spTree>
    <p:extLst>
      <p:ext uri="{BB962C8B-B14F-4D97-AF65-F5344CB8AC3E}">
        <p14:creationId xmlns:p14="http://schemas.microsoft.com/office/powerpoint/2010/main" val="7159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A4585F-1DBE-4411-9E39-1201E383A35C}"/>
              </a:ext>
            </a:extLst>
          </p:cNvPr>
          <p:cNvSpPr>
            <a:spLocks noGrp="1"/>
          </p:cNvSpPr>
          <p:nvPr>
            <p:ph type="ctrTitle"/>
          </p:nvPr>
        </p:nvSpPr>
        <p:spPr>
          <a:xfrm>
            <a:off x="2391408" y="1590734"/>
            <a:ext cx="7405874" cy="2520012"/>
          </a:xfrm>
          <a:solidFill>
            <a:schemeClr val="bg2"/>
          </a:solidFill>
        </p:spPr>
        <p:txBody>
          <a:bodyPr anchor="ctr">
            <a:normAutofit/>
          </a:bodyPr>
          <a:lstStyle/>
          <a:p>
            <a:pPr algn="ctr"/>
            <a:r>
              <a:rPr lang="en-IN" sz="6000" b="1" dirty="0">
                <a:solidFill>
                  <a:schemeClr val="tx2"/>
                </a:solidFill>
              </a:rPr>
              <a:t>THANK YOU</a:t>
            </a:r>
          </a:p>
        </p:txBody>
      </p:sp>
      <p:sp>
        <p:nvSpPr>
          <p:cNvPr id="32" name="Rectangle 31">
            <a:extLst>
              <a:ext uri="{FF2B5EF4-FFF2-40B4-BE49-F238E27FC236}">
                <a16:creationId xmlns:a16="http://schemas.microsoft.com/office/drawing/2014/main" id="{1FE3AE6A-252B-47C6-B896-DC680B416D23}"/>
              </a:ext>
            </a:extLst>
          </p:cNvPr>
          <p:cNvSpPr/>
          <p:nvPr/>
        </p:nvSpPr>
        <p:spPr>
          <a:xfrm>
            <a:off x="-18230" y="5383763"/>
            <a:ext cx="12191695" cy="147416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6507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F4BA-A7C1-422A-91F8-BB2D71CDC3E7}"/>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PURPOSE OF INTENSHIP</a:t>
            </a:r>
            <a:br>
              <a:rPr lang="en-IN" dirty="0"/>
            </a:br>
            <a:r>
              <a:rPr lang="en-US" sz="1800" b="0" i="0" dirty="0">
                <a:solidFill>
                  <a:srgbClr val="555555"/>
                </a:solidFill>
                <a:effectLst/>
                <a:latin typeface="Work Sans" pitchFamily="2" charset="0"/>
              </a:rPr>
              <a:t>Enhancing Skills and Gaining Experience in Software Development</a:t>
            </a:r>
            <a:endParaRPr lang="en-IN" sz="1800" dirty="0"/>
          </a:p>
        </p:txBody>
      </p:sp>
      <p:graphicFrame>
        <p:nvGraphicFramePr>
          <p:cNvPr id="7" name="Content Placeholder 6">
            <a:extLst>
              <a:ext uri="{FF2B5EF4-FFF2-40B4-BE49-F238E27FC236}">
                <a16:creationId xmlns:a16="http://schemas.microsoft.com/office/drawing/2014/main" id="{14F39091-F5EA-4D9A-8545-85837B28D147}"/>
              </a:ext>
            </a:extLst>
          </p:cNvPr>
          <p:cNvGraphicFramePr>
            <a:graphicFrameLocks noGrp="1"/>
          </p:cNvGraphicFramePr>
          <p:nvPr>
            <p:ph idx="1"/>
            <p:extLst>
              <p:ext uri="{D42A27DB-BD31-4B8C-83A1-F6EECF244321}">
                <p14:modId xmlns:p14="http://schemas.microsoft.com/office/powerpoint/2010/main" val="156372355"/>
              </p:ext>
            </p:extLst>
          </p:nvPr>
        </p:nvGraphicFramePr>
        <p:xfrm>
          <a:off x="270587" y="1853754"/>
          <a:ext cx="11747241" cy="4509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10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6396-B93F-4478-AED2-E621D6AAE2FE}"/>
              </a:ext>
            </a:extLst>
          </p:cNvPr>
          <p:cNvSpPr>
            <a:spLocks noGrp="1"/>
          </p:cNvSpPr>
          <p:nvPr>
            <p:ph type="title"/>
          </p:nvPr>
        </p:nvSpPr>
        <p:spPr>
          <a:xfrm>
            <a:off x="805091" y="114457"/>
            <a:ext cx="10772775" cy="578794"/>
          </a:xfrm>
        </p:spPr>
        <p:txBody>
          <a:bodyPr>
            <a:normAutofit/>
          </a:bodyPr>
          <a:lstStyle/>
          <a:p>
            <a:pPr algn="ctr"/>
            <a:r>
              <a:rPr lang="en-IN" sz="3200" b="1" dirty="0">
                <a:latin typeface="Arial" panose="020B0604020202020204" pitchFamily="34" charset="0"/>
                <a:cs typeface="Arial" panose="020B0604020202020204" pitchFamily="34" charset="0"/>
              </a:rPr>
              <a:t>Introduction  to  company  profile</a:t>
            </a:r>
            <a:endParaRPr lang="en-IN" sz="3200" dirty="0">
              <a:latin typeface="Arial" panose="020B0604020202020204" pitchFamily="34" charset="0"/>
              <a:cs typeface="Arial" panose="020B0604020202020204" pitchFamily="34" charset="0"/>
            </a:endParaRPr>
          </a:p>
        </p:txBody>
      </p:sp>
      <p:pic>
        <p:nvPicPr>
          <p:cNvPr id="4" name="Content Placeholder 3" descr="A close-up of a logo&#10;&#10;Description automatically generated">
            <a:extLst>
              <a:ext uri="{FF2B5EF4-FFF2-40B4-BE49-F238E27FC236}">
                <a16:creationId xmlns:a16="http://schemas.microsoft.com/office/drawing/2014/main" id="{15EF65A2-58A4-42D2-9E0E-E44A9D01991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265" y="-90521"/>
            <a:ext cx="2976465" cy="1152686"/>
          </a:xfrm>
          <a:prstGeom prst="rect">
            <a:avLst/>
          </a:prstGeom>
          <a:noFill/>
          <a:ln>
            <a:noFill/>
          </a:ln>
        </p:spPr>
      </p:pic>
      <p:sp>
        <p:nvSpPr>
          <p:cNvPr id="5" name="TextBox 4">
            <a:extLst>
              <a:ext uri="{FF2B5EF4-FFF2-40B4-BE49-F238E27FC236}">
                <a16:creationId xmlns:a16="http://schemas.microsoft.com/office/drawing/2014/main" id="{83E8835A-5E9E-4013-915F-C3D8FAD5849C}"/>
              </a:ext>
            </a:extLst>
          </p:cNvPr>
          <p:cNvSpPr txBox="1"/>
          <p:nvPr/>
        </p:nvSpPr>
        <p:spPr>
          <a:xfrm>
            <a:off x="229767" y="1267143"/>
            <a:ext cx="9603275" cy="6294031"/>
          </a:xfrm>
          <a:prstGeom prst="rect">
            <a:avLst/>
          </a:prstGeom>
          <a:noFill/>
        </p:spPr>
        <p:txBody>
          <a:bodyPr wrap="square" rtlCol="0">
            <a:spAutoFit/>
          </a:bodyPr>
          <a:lstStyle/>
          <a:p>
            <a:pPr marL="63500" algn="just">
              <a:lnSpc>
                <a:spcPct val="150000"/>
              </a:lnSpc>
              <a:spcBef>
                <a:spcPts val="985"/>
              </a:spcBef>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Company Name: TechFusion Technologies</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pPr marL="63500" algn="just">
              <a:lnSpc>
                <a:spcPct val="150000"/>
              </a:lnSpc>
              <a:spcBef>
                <a:spcPts val="985"/>
              </a:spcBef>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Company</a:t>
            </a:r>
            <a:r>
              <a:rPr lang="en-US" sz="1800" b="1" spc="-95"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a:effectLst/>
                <a:latin typeface="Times New Roman" panose="02020603050405020304" pitchFamily="18" charset="0"/>
                <a:ea typeface="Calibri" panose="020F0502020204030204" pitchFamily="34" charset="0"/>
                <a:cs typeface="Mangal" panose="02040503050203030202" pitchFamily="18" charset="0"/>
              </a:rPr>
              <a:t>Address:</a:t>
            </a:r>
            <a:r>
              <a:rPr lang="en-US" sz="1800" b="1" spc="-80" dirty="0">
                <a:effectLst/>
                <a:latin typeface="Times New Roman" panose="02020603050405020304" pitchFamily="18" charset="0"/>
                <a:ea typeface="Calibri" panose="020F0502020204030204" pitchFamily="34" charset="0"/>
                <a:cs typeface="Mangal" panose="02040503050203030202" pitchFamily="18" charset="0"/>
              </a:rPr>
              <a:t> </a:t>
            </a:r>
            <a:r>
              <a:rPr lang="en-US" sz="1800" b="1" dirty="0">
                <a:effectLst/>
                <a:latin typeface="Times New Roman" panose="02020603050405020304" pitchFamily="18" charset="0"/>
                <a:ea typeface="Calibri" panose="020F0502020204030204" pitchFamily="34" charset="0"/>
                <a:cs typeface="Mangal" panose="02040503050203030202" pitchFamily="18" charset="0"/>
              </a:rPr>
              <a:t>S-1/2 Dhir Complex Opposite Samarpan Sadhak Nivas, Eru-Abrama Rd, Vejalpore, Navsari, Gujarat 396445</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pPr marL="63500">
              <a:lnSpc>
                <a:spcPct val="150000"/>
              </a:lnSpc>
              <a:spcBef>
                <a:spcPts val="785"/>
              </a:spcBef>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Website URL: https://techfusiontechnologies.com</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pPr marL="63500" algn="just">
              <a:lnSpc>
                <a:spcPct val="150000"/>
              </a:lnSpc>
              <a:spcBef>
                <a:spcPts val="785"/>
              </a:spcBef>
              <a:spcAft>
                <a:spcPts val="800"/>
              </a:spcAft>
            </a:pPr>
            <a:r>
              <a:rPr lang="en-US" sz="1800" b="1" dirty="0">
                <a:effectLst/>
                <a:latin typeface="Times New Roman" panose="02020603050405020304" pitchFamily="18" charset="0"/>
                <a:ea typeface="Calibri" panose="020F0502020204030204" pitchFamily="34" charset="0"/>
                <a:cs typeface="Mangal" panose="02040503050203030202" pitchFamily="18" charset="0"/>
              </a:rPr>
              <a:t>Company Type: Software Development.</a:t>
            </a:r>
          </a:p>
          <a:p>
            <a:pPr marL="63500" algn="just">
              <a:lnSpc>
                <a:spcPct val="150000"/>
              </a:lnSpc>
              <a:spcBef>
                <a:spcPts val="785"/>
              </a:spcBef>
              <a:spcAft>
                <a:spcPts val="800"/>
              </a:spcAft>
            </a:pPr>
            <a:r>
              <a:rPr lang="en-US" b="1" dirty="0">
                <a:latin typeface="Times New Roman" panose="02020603050405020304" pitchFamily="18" charset="0"/>
                <a:ea typeface="Calibri" panose="020F0502020204030204" pitchFamily="34" charset="0"/>
                <a:cs typeface="Mangal" panose="02040503050203030202" pitchFamily="18" charset="0"/>
              </a:rPr>
              <a:t>Company services:</a:t>
            </a:r>
          </a:p>
          <a:p>
            <a:pPr marL="349250" indent="-285750">
              <a:lnSpc>
                <a:spcPct val="150000"/>
              </a:lnSpc>
              <a:spcBef>
                <a:spcPts val="785"/>
              </a:spcBef>
              <a:spcAft>
                <a:spcPts val="800"/>
              </a:spcAft>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Web designing</a:t>
            </a:r>
          </a:p>
          <a:p>
            <a:pPr marL="349250" indent="-285750">
              <a:lnSpc>
                <a:spcPct val="150000"/>
              </a:lnSpc>
              <a:spcBef>
                <a:spcPts val="785"/>
              </a:spcBef>
              <a:spcAft>
                <a:spcPts val="800"/>
              </a:spcAft>
              <a:buFont typeface="Wingdings" panose="05000000000000000000" pitchFamily="2" charset="2"/>
              <a:buChar char="§"/>
            </a:pPr>
            <a:r>
              <a:rPr lang="en-US" b="1" dirty="0">
                <a:latin typeface="Times New Roman" panose="02020603050405020304" pitchFamily="18" charset="0"/>
                <a:ea typeface="Calibri" panose="020F0502020204030204" pitchFamily="34" charset="0"/>
                <a:cs typeface="Mangal" panose="02040503050203030202" pitchFamily="18" charset="0"/>
              </a:rPr>
              <a:t>Web development</a:t>
            </a:r>
          </a:p>
          <a:p>
            <a:pPr marL="349250" indent="-285750">
              <a:lnSpc>
                <a:spcPct val="150000"/>
              </a:lnSpc>
              <a:spcBef>
                <a:spcPts val="785"/>
              </a:spcBef>
              <a:spcAft>
                <a:spcPts val="800"/>
              </a:spcAft>
              <a:buFont typeface="Wingdings" panose="05000000000000000000" pitchFamily="2" charset="2"/>
              <a:buChar char="§"/>
            </a:pPr>
            <a:r>
              <a:rPr lang="en-US" b="1" dirty="0">
                <a:latin typeface="Times New Roman" panose="02020603050405020304" pitchFamily="18" charset="0"/>
                <a:ea typeface="Calibri" panose="020F0502020204030204" pitchFamily="34" charset="0"/>
                <a:cs typeface="Mangal" panose="02040503050203030202" pitchFamily="18" charset="0"/>
              </a:rPr>
              <a:t>Android Application</a:t>
            </a:r>
          </a:p>
          <a:p>
            <a:pPr marL="63500" algn="just">
              <a:lnSpc>
                <a:spcPct val="150000"/>
              </a:lnSpc>
              <a:spcBef>
                <a:spcPts val="785"/>
              </a:spcBef>
              <a:spcAft>
                <a:spcPts val="800"/>
              </a:spcAft>
            </a:pPr>
            <a:endParaRPr lang="en-IN" sz="1800" b="1"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5093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A4585F-1DBE-4411-9E39-1201E383A35C}"/>
              </a:ext>
            </a:extLst>
          </p:cNvPr>
          <p:cNvSpPr>
            <a:spLocks noGrp="1"/>
          </p:cNvSpPr>
          <p:nvPr>
            <p:ph type="ctrTitle"/>
          </p:nvPr>
        </p:nvSpPr>
        <p:spPr>
          <a:xfrm>
            <a:off x="1960304" y="107744"/>
            <a:ext cx="7927910" cy="852556"/>
          </a:xfrm>
        </p:spPr>
        <p:txBody>
          <a:bodyPr>
            <a:normAutofit/>
          </a:bodyPr>
          <a:lstStyle/>
          <a:p>
            <a:pPr algn="ctr"/>
            <a:r>
              <a:rPr lang="en-IN" sz="3200" b="1" u="sng" dirty="0">
                <a:latin typeface="Arial" panose="020B0604020202020204" pitchFamily="34" charset="0"/>
                <a:cs typeface="Arial" panose="020B0604020202020204" pitchFamily="34" charset="0"/>
              </a:rPr>
              <a:t>Intenship Timeline</a:t>
            </a:r>
          </a:p>
        </p:txBody>
      </p:sp>
      <p:sp>
        <p:nvSpPr>
          <p:cNvPr id="9" name="TextBox 8">
            <a:extLst>
              <a:ext uri="{FF2B5EF4-FFF2-40B4-BE49-F238E27FC236}">
                <a16:creationId xmlns:a16="http://schemas.microsoft.com/office/drawing/2014/main" id="{75F1048C-0A81-4D39-A192-4194F6B1953A}"/>
              </a:ext>
            </a:extLst>
          </p:cNvPr>
          <p:cNvSpPr txBox="1"/>
          <p:nvPr/>
        </p:nvSpPr>
        <p:spPr>
          <a:xfrm>
            <a:off x="2529472" y="1202896"/>
            <a:ext cx="6968218" cy="646331"/>
          </a:xfrm>
          <a:prstGeom prst="rect">
            <a:avLst/>
          </a:prstGeom>
          <a:noFill/>
        </p:spPr>
        <p:txBody>
          <a:bodyPr wrap="square" rtlCol="0">
            <a:spAutoFit/>
          </a:bodyPr>
          <a:lstStyle/>
          <a:p>
            <a:pPr algn="ctr"/>
            <a:r>
              <a:rPr lang="en-US" dirty="0">
                <a:solidFill>
                  <a:schemeClr val="bg1"/>
                </a:solidFill>
                <a:latin typeface="Outfit" pitchFamily="2" charset="0"/>
              </a:rPr>
              <a:t>Structured six-week program with key learning milestones</a:t>
            </a:r>
            <a:endParaRPr lang="en-IN" dirty="0">
              <a:solidFill>
                <a:schemeClr val="bg1"/>
              </a:solidFill>
              <a:latin typeface="Outfit" pitchFamily="2" charset="0"/>
            </a:endParaRPr>
          </a:p>
          <a:p>
            <a:pPr algn="ctr"/>
            <a:endParaRPr lang="en-IN" dirty="0"/>
          </a:p>
        </p:txBody>
      </p:sp>
      <p:graphicFrame>
        <p:nvGraphicFramePr>
          <p:cNvPr id="5" name="Diagram 4">
            <a:extLst>
              <a:ext uri="{FF2B5EF4-FFF2-40B4-BE49-F238E27FC236}">
                <a16:creationId xmlns:a16="http://schemas.microsoft.com/office/drawing/2014/main" id="{AFFD5D9A-319A-49EF-8FE3-EFD9EA493280}"/>
              </a:ext>
            </a:extLst>
          </p:cNvPr>
          <p:cNvGraphicFramePr/>
          <p:nvPr>
            <p:extLst>
              <p:ext uri="{D42A27DB-BD31-4B8C-83A1-F6EECF244321}">
                <p14:modId xmlns:p14="http://schemas.microsoft.com/office/powerpoint/2010/main" val="2874371550"/>
              </p:ext>
            </p:extLst>
          </p:nvPr>
        </p:nvGraphicFramePr>
        <p:xfrm>
          <a:off x="317242" y="1440886"/>
          <a:ext cx="11392678" cy="4661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91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5206-0FAE-48EA-A4F3-0A028B40782A}"/>
              </a:ext>
            </a:extLst>
          </p:cNvPr>
          <p:cNvSpPr>
            <a:spLocks noGrp="1"/>
          </p:cNvSpPr>
          <p:nvPr>
            <p:ph type="title"/>
          </p:nvPr>
        </p:nvSpPr>
        <p:spPr>
          <a:xfrm>
            <a:off x="657225" y="-410547"/>
            <a:ext cx="10222270" cy="1922106"/>
          </a:xfrm>
        </p:spPr>
        <p:txBody>
          <a:bodyPr>
            <a:normAutofit/>
          </a:bodyPr>
          <a:lstStyle/>
          <a:p>
            <a:r>
              <a:rPr lang="en-IN" sz="3600" dirty="0">
                <a:latin typeface="Arial Black" panose="020B0A04020102020204" pitchFamily="34" charset="0"/>
              </a:rPr>
              <a:t>Intenship Activities and training Work</a:t>
            </a:r>
            <a:br>
              <a:rPr lang="en-IN" dirty="0"/>
            </a:br>
            <a:r>
              <a:rPr lang="en-US" sz="2200" b="0" i="0" dirty="0">
                <a:solidFill>
                  <a:srgbClr val="555555"/>
                </a:solidFill>
                <a:effectLst/>
                <a:latin typeface="Work Sans" pitchFamily="2" charset="0"/>
              </a:rPr>
              <a:t>Engaging in Practical Knowledge and Experience</a:t>
            </a:r>
            <a:endParaRPr lang="en-IN" sz="2200" dirty="0"/>
          </a:p>
        </p:txBody>
      </p:sp>
      <p:graphicFrame>
        <p:nvGraphicFramePr>
          <p:cNvPr id="9" name="Content Placeholder 8">
            <a:extLst>
              <a:ext uri="{FF2B5EF4-FFF2-40B4-BE49-F238E27FC236}">
                <a16:creationId xmlns:a16="http://schemas.microsoft.com/office/drawing/2014/main" id="{4B8B1A07-EB13-4BB3-A56F-0634485F23F8}"/>
              </a:ext>
            </a:extLst>
          </p:cNvPr>
          <p:cNvGraphicFramePr>
            <a:graphicFrameLocks noGrp="1"/>
          </p:cNvGraphicFramePr>
          <p:nvPr>
            <p:ph idx="1"/>
            <p:extLst>
              <p:ext uri="{D42A27DB-BD31-4B8C-83A1-F6EECF244321}">
                <p14:modId xmlns:p14="http://schemas.microsoft.com/office/powerpoint/2010/main" val="278205865"/>
              </p:ext>
            </p:extLst>
          </p:nvPr>
        </p:nvGraphicFramePr>
        <p:xfrm>
          <a:off x="149290" y="1782147"/>
          <a:ext cx="11868539" cy="457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31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6A22-F120-4A02-81AA-8A88DE4F95D3}"/>
              </a:ext>
            </a:extLst>
          </p:cNvPr>
          <p:cNvSpPr>
            <a:spLocks noGrp="1"/>
          </p:cNvSpPr>
          <p:nvPr>
            <p:ph type="title"/>
          </p:nvPr>
        </p:nvSpPr>
        <p:spPr/>
        <p:txBody>
          <a:bodyPr>
            <a:normAutofit/>
          </a:bodyPr>
          <a:lstStyle/>
          <a:p>
            <a:r>
              <a:rPr lang="en-IN" sz="4000" dirty="0">
                <a:latin typeface="Arial Black" panose="020B0A04020102020204" pitchFamily="34" charset="0"/>
              </a:rPr>
              <a:t>Moving forward: Future work</a:t>
            </a:r>
            <a:br>
              <a:rPr lang="en-IN" dirty="0">
                <a:latin typeface="Arial Black" panose="020B0A04020102020204" pitchFamily="34" charset="0"/>
              </a:rPr>
            </a:br>
            <a:r>
              <a:rPr lang="en-IN" sz="2000" b="0" i="0" dirty="0">
                <a:solidFill>
                  <a:srgbClr val="555555"/>
                </a:solidFill>
                <a:effectLst/>
                <a:latin typeface="Work Sans" pitchFamily="2" charset="0"/>
              </a:rPr>
              <a:t>Exploring Opportunities at Tech-fusion Technologies</a:t>
            </a:r>
            <a:endParaRPr lang="en-IN" sz="2000" dirty="0"/>
          </a:p>
        </p:txBody>
      </p:sp>
      <p:graphicFrame>
        <p:nvGraphicFramePr>
          <p:cNvPr id="6" name="Content Placeholder 5">
            <a:extLst>
              <a:ext uri="{FF2B5EF4-FFF2-40B4-BE49-F238E27FC236}">
                <a16:creationId xmlns:a16="http://schemas.microsoft.com/office/drawing/2014/main" id="{2D6D4B4D-7272-4344-AA06-863A7D5C0913}"/>
              </a:ext>
            </a:extLst>
          </p:cNvPr>
          <p:cNvGraphicFramePr>
            <a:graphicFrameLocks noGrp="1"/>
          </p:cNvGraphicFramePr>
          <p:nvPr>
            <p:ph idx="1"/>
            <p:extLst>
              <p:ext uri="{D42A27DB-BD31-4B8C-83A1-F6EECF244321}">
                <p14:modId xmlns:p14="http://schemas.microsoft.com/office/powerpoint/2010/main" val="1491672330"/>
              </p:ext>
            </p:extLst>
          </p:nvPr>
        </p:nvGraphicFramePr>
        <p:xfrm>
          <a:off x="251927" y="2015731"/>
          <a:ext cx="11327364" cy="4357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3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E7B4-8508-48DE-9C3F-A55D9AC0AE60}"/>
              </a:ext>
            </a:extLst>
          </p:cNvPr>
          <p:cNvSpPr>
            <a:spLocks noGrp="1"/>
          </p:cNvSpPr>
          <p:nvPr>
            <p:ph type="title"/>
          </p:nvPr>
        </p:nvSpPr>
        <p:spPr/>
        <p:txBody>
          <a:bodyPr/>
          <a:lstStyle/>
          <a:p>
            <a:pPr algn="ctr"/>
            <a:r>
              <a:rPr lang="en-IN" b="1" dirty="0">
                <a:latin typeface="Arial Black" panose="020B0A04020102020204" pitchFamily="34" charset="0"/>
              </a:rPr>
              <a:t>Outcomes</a:t>
            </a:r>
          </a:p>
        </p:txBody>
      </p:sp>
      <p:pic>
        <p:nvPicPr>
          <p:cNvPr id="4" name="Content Placeholder 3">
            <a:extLst>
              <a:ext uri="{FF2B5EF4-FFF2-40B4-BE49-F238E27FC236}">
                <a16:creationId xmlns:a16="http://schemas.microsoft.com/office/drawing/2014/main" id="{A3677282-932C-4D49-98E1-668892DA25E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507" y="2113121"/>
            <a:ext cx="7592039" cy="3767137"/>
          </a:xfrm>
          <a:prstGeom prst="rect">
            <a:avLst/>
          </a:prstGeom>
        </p:spPr>
      </p:pic>
      <p:pic>
        <p:nvPicPr>
          <p:cNvPr id="5" name="Picture 4" descr="A screenshot of a food login&#10;&#10;Description automatically generated">
            <a:extLst>
              <a:ext uri="{FF2B5EF4-FFF2-40B4-BE49-F238E27FC236}">
                <a16:creationId xmlns:a16="http://schemas.microsoft.com/office/drawing/2014/main" id="{BF1C187F-0334-450A-A20F-2E4F55D241BE}"/>
              </a:ext>
            </a:extLst>
          </p:cNvPr>
          <p:cNvPicPr/>
          <p:nvPr/>
        </p:nvPicPr>
        <p:blipFill rotWithShape="1">
          <a:blip r:embed="rId3" cstate="print">
            <a:extLst>
              <a:ext uri="{28A0092B-C50C-407E-A947-70E740481C1C}">
                <a14:useLocalDpi xmlns:a14="http://schemas.microsoft.com/office/drawing/2010/main" val="0"/>
              </a:ext>
            </a:extLst>
          </a:blip>
          <a:srcRect r="10838"/>
          <a:stretch/>
        </p:blipFill>
        <p:spPr>
          <a:xfrm>
            <a:off x="6043611" y="2294890"/>
            <a:ext cx="6114743" cy="3384550"/>
          </a:xfrm>
          <a:prstGeom prst="rect">
            <a:avLst/>
          </a:prstGeom>
        </p:spPr>
      </p:pic>
    </p:spTree>
    <p:extLst>
      <p:ext uri="{BB962C8B-B14F-4D97-AF65-F5344CB8AC3E}">
        <p14:creationId xmlns:p14="http://schemas.microsoft.com/office/powerpoint/2010/main" val="74316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5A08C3-66ED-4313-8367-BD4F466A09CB}"/>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190500" y="361488"/>
            <a:ext cx="11811000" cy="5723309"/>
          </a:xfrm>
          <a:prstGeom prst="rect">
            <a:avLst/>
          </a:prstGeom>
        </p:spPr>
      </p:pic>
    </p:spTree>
    <p:extLst>
      <p:ext uri="{BB962C8B-B14F-4D97-AF65-F5344CB8AC3E}">
        <p14:creationId xmlns:p14="http://schemas.microsoft.com/office/powerpoint/2010/main" val="422541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640</TotalTime>
  <Words>577</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Aharoni</vt:lpstr>
      <vt:lpstr>Amasis MT Pro Black</vt:lpstr>
      <vt:lpstr>Arial</vt:lpstr>
      <vt:lpstr>Arial Black</vt:lpstr>
      <vt:lpstr>Calibri</vt:lpstr>
      <vt:lpstr>Calibri Light</vt:lpstr>
      <vt:lpstr>Elephant</vt:lpstr>
      <vt:lpstr>Outfit</vt:lpstr>
      <vt:lpstr>Times New Roman</vt:lpstr>
      <vt:lpstr>Wingdings</vt:lpstr>
      <vt:lpstr>Work Sans</vt:lpstr>
      <vt:lpstr>Metropolitan</vt:lpstr>
      <vt:lpstr>S.S Agrawal Institute of Engineering &amp; Technology, Navsari   </vt:lpstr>
      <vt:lpstr>OUTLINE</vt:lpstr>
      <vt:lpstr>PURPOSE OF INTENSHIP Enhancing Skills and Gaining Experience in Software Development</vt:lpstr>
      <vt:lpstr>Introduction  to  company  profile</vt:lpstr>
      <vt:lpstr>Intenship Timeline</vt:lpstr>
      <vt:lpstr>Intenship Activities and training Work Engaging in Practical Knowledge and Experience</vt:lpstr>
      <vt:lpstr>Moving forward: Future work Exploring Opportunities at Tech-fusion Technologies</vt:lpstr>
      <vt:lpstr>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S.S.Agrawal Institute of Engineering &amp; Technology, Navsari </dc:title>
  <dc:creator>Nitesh Nadar</dc:creator>
  <cp:lastModifiedBy>Nitesh Nadar</cp:lastModifiedBy>
  <cp:revision>72</cp:revision>
  <dcterms:created xsi:type="dcterms:W3CDTF">2024-09-27T16:25:03Z</dcterms:created>
  <dcterms:modified xsi:type="dcterms:W3CDTF">2024-10-01T09:22:12Z</dcterms:modified>
</cp:coreProperties>
</file>